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35" r:id="rId4"/>
    <p:sldMasterId id="2147483836" r:id="rId5"/>
    <p:sldMasterId id="2147483837" r:id="rId6"/>
  </p:sldMasterIdLst>
  <p:notesMasterIdLst>
    <p:notesMasterId r:id="rId31"/>
  </p:notesMasterIdLst>
  <p:sldIdLst>
    <p:sldId id="256" r:id="rId7"/>
    <p:sldId id="280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146" autoAdjust="0"/>
  </p:normalViewPr>
  <p:slideViewPr>
    <p:cSldViewPr snapToGrid="0">
      <p:cViewPr varScale="1">
        <p:scale>
          <a:sx n="164" d="100"/>
          <a:sy n="164" d="100"/>
        </p:scale>
        <p:origin x="1704" y="-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i Abu Rahmeh" userId="f57786f5-ca5b-4812-96ff-9c026cae6256" providerId="ADAL" clId="{FB18A4D2-1777-4E39-83F3-76C094DCE1D0}"/>
    <pc:docChg chg="custSel modSld">
      <pc:chgData name="Hani Abu Rahmeh" userId="f57786f5-ca5b-4812-96ff-9c026cae6256" providerId="ADAL" clId="{FB18A4D2-1777-4E39-83F3-76C094DCE1D0}" dt="2022-04-02T17:23:57.413" v="15" actId="20577"/>
      <pc:docMkLst>
        <pc:docMk/>
      </pc:docMkLst>
      <pc:sldChg chg="modNotesTx">
        <pc:chgData name="Hani Abu Rahmeh" userId="f57786f5-ca5b-4812-96ff-9c026cae6256" providerId="ADAL" clId="{FB18A4D2-1777-4E39-83F3-76C094DCE1D0}" dt="2022-04-02T17:23:57.413" v="15" actId="20577"/>
        <pc:sldMkLst>
          <pc:docMk/>
          <pc:sldMk cId="0" sldId="262"/>
        </pc:sldMkLst>
      </pc:sldChg>
      <pc:sldChg chg="modNotesTx">
        <pc:chgData name="Hani Abu Rahmeh" userId="f57786f5-ca5b-4812-96ff-9c026cae6256" providerId="ADAL" clId="{FB18A4D2-1777-4E39-83F3-76C094DCE1D0}" dt="2022-04-02T17:23:45.484" v="14" actId="20577"/>
        <pc:sldMkLst>
          <pc:docMk/>
          <pc:sldMk cId="0" sldId="263"/>
        </pc:sldMkLst>
      </pc:sldChg>
      <pc:sldChg chg="modNotesTx">
        <pc:chgData name="Hani Abu Rahmeh" userId="f57786f5-ca5b-4812-96ff-9c026cae6256" providerId="ADAL" clId="{FB18A4D2-1777-4E39-83F3-76C094DCE1D0}" dt="2022-04-02T17:23:39.556" v="13" actId="20577"/>
        <pc:sldMkLst>
          <pc:docMk/>
          <pc:sldMk cId="0" sldId="265"/>
        </pc:sldMkLst>
      </pc:sldChg>
      <pc:sldChg chg="modNotesTx">
        <pc:chgData name="Hani Abu Rahmeh" userId="f57786f5-ca5b-4812-96ff-9c026cae6256" providerId="ADAL" clId="{FB18A4D2-1777-4E39-83F3-76C094DCE1D0}" dt="2022-04-02T17:23:37.067" v="12" actId="20577"/>
        <pc:sldMkLst>
          <pc:docMk/>
          <pc:sldMk cId="0" sldId="266"/>
        </pc:sldMkLst>
      </pc:sldChg>
      <pc:sldChg chg="modNotesTx">
        <pc:chgData name="Hani Abu Rahmeh" userId="f57786f5-ca5b-4812-96ff-9c026cae6256" providerId="ADAL" clId="{FB18A4D2-1777-4E39-83F3-76C094DCE1D0}" dt="2022-04-02T17:23:33.667" v="11" actId="20577"/>
        <pc:sldMkLst>
          <pc:docMk/>
          <pc:sldMk cId="0" sldId="267"/>
        </pc:sldMkLst>
      </pc:sldChg>
      <pc:sldChg chg="modNotesTx">
        <pc:chgData name="Hani Abu Rahmeh" userId="f57786f5-ca5b-4812-96ff-9c026cae6256" providerId="ADAL" clId="{FB18A4D2-1777-4E39-83F3-76C094DCE1D0}" dt="2022-04-02T17:23:31.058" v="10" actId="20577"/>
        <pc:sldMkLst>
          <pc:docMk/>
          <pc:sldMk cId="0" sldId="268"/>
        </pc:sldMkLst>
      </pc:sldChg>
      <pc:sldChg chg="modNotesTx">
        <pc:chgData name="Hani Abu Rahmeh" userId="f57786f5-ca5b-4812-96ff-9c026cae6256" providerId="ADAL" clId="{FB18A4D2-1777-4E39-83F3-76C094DCE1D0}" dt="2022-04-02T17:23:28.661" v="9" actId="20577"/>
        <pc:sldMkLst>
          <pc:docMk/>
          <pc:sldMk cId="0" sldId="269"/>
        </pc:sldMkLst>
      </pc:sldChg>
      <pc:sldChg chg="modNotesTx">
        <pc:chgData name="Hani Abu Rahmeh" userId="f57786f5-ca5b-4812-96ff-9c026cae6256" providerId="ADAL" clId="{FB18A4D2-1777-4E39-83F3-76C094DCE1D0}" dt="2022-04-02T17:23:25.230" v="8" actId="20577"/>
        <pc:sldMkLst>
          <pc:docMk/>
          <pc:sldMk cId="0" sldId="270"/>
        </pc:sldMkLst>
      </pc:sldChg>
      <pc:sldChg chg="modNotesTx">
        <pc:chgData name="Hani Abu Rahmeh" userId="f57786f5-ca5b-4812-96ff-9c026cae6256" providerId="ADAL" clId="{FB18A4D2-1777-4E39-83F3-76C094DCE1D0}" dt="2022-04-02T17:22:43.877" v="3" actId="20577"/>
        <pc:sldMkLst>
          <pc:docMk/>
          <pc:sldMk cId="0" sldId="271"/>
        </pc:sldMkLst>
      </pc:sldChg>
      <pc:sldChg chg="modNotesTx">
        <pc:chgData name="Hani Abu Rahmeh" userId="f57786f5-ca5b-4812-96ff-9c026cae6256" providerId="ADAL" clId="{FB18A4D2-1777-4E39-83F3-76C094DCE1D0}" dt="2022-04-02T17:23:18.739" v="7" actId="20577"/>
        <pc:sldMkLst>
          <pc:docMk/>
          <pc:sldMk cId="0" sldId="273"/>
        </pc:sldMkLst>
      </pc:sldChg>
      <pc:sldChg chg="modNotesTx">
        <pc:chgData name="Hani Abu Rahmeh" userId="f57786f5-ca5b-4812-96ff-9c026cae6256" providerId="ADAL" clId="{FB18A4D2-1777-4E39-83F3-76C094DCE1D0}" dt="2022-04-02T17:23:14.834" v="6" actId="20577"/>
        <pc:sldMkLst>
          <pc:docMk/>
          <pc:sldMk cId="0" sldId="274"/>
        </pc:sldMkLst>
      </pc:sldChg>
      <pc:sldChg chg="modNotesTx">
        <pc:chgData name="Hani Abu Rahmeh" userId="f57786f5-ca5b-4812-96ff-9c026cae6256" providerId="ADAL" clId="{FB18A4D2-1777-4E39-83F3-76C094DCE1D0}" dt="2022-04-02T17:23:11.418" v="5" actId="20577"/>
        <pc:sldMkLst>
          <pc:docMk/>
          <pc:sldMk cId="0" sldId="275"/>
        </pc:sldMkLst>
      </pc:sldChg>
      <pc:sldChg chg="modNotesTx">
        <pc:chgData name="Hani Abu Rahmeh" userId="f57786f5-ca5b-4812-96ff-9c026cae6256" providerId="ADAL" clId="{FB18A4D2-1777-4E39-83F3-76C094DCE1D0}" dt="2022-04-02T17:23:07.900" v="4" actId="20577"/>
        <pc:sldMkLst>
          <pc:docMk/>
          <pc:sldMk cId="0" sldId="277"/>
        </pc:sldMkLst>
      </pc:sldChg>
      <pc:sldChg chg="addSp delSp modSp mod modNotesTx">
        <pc:chgData name="Hani Abu Rahmeh" userId="f57786f5-ca5b-4812-96ff-9c026cae6256" providerId="ADAL" clId="{FB18A4D2-1777-4E39-83F3-76C094DCE1D0}" dt="2022-04-02T17:22:20.376" v="2" actId="20577"/>
        <pc:sldMkLst>
          <pc:docMk/>
          <pc:sldMk cId="1439493334" sldId="280"/>
        </pc:sldMkLst>
        <pc:spChg chg="add mod">
          <ac:chgData name="Hani Abu Rahmeh" userId="f57786f5-ca5b-4812-96ff-9c026cae6256" providerId="ADAL" clId="{FB18A4D2-1777-4E39-83F3-76C094DCE1D0}" dt="2022-04-02T17:22:14.367" v="0" actId="478"/>
          <ac:spMkLst>
            <pc:docMk/>
            <pc:sldMk cId="1439493334" sldId="280"/>
            <ac:spMk id="3" creationId="{5C6E7A58-3CB8-4A7C-B1B2-2D3B6DD27152}"/>
          </ac:spMkLst>
        </pc:spChg>
        <pc:spChg chg="add mod">
          <ac:chgData name="Hani Abu Rahmeh" userId="f57786f5-ca5b-4812-96ff-9c026cae6256" providerId="ADAL" clId="{FB18A4D2-1777-4E39-83F3-76C094DCE1D0}" dt="2022-04-02T17:22:16.875" v="1" actId="478"/>
          <ac:spMkLst>
            <pc:docMk/>
            <pc:sldMk cId="1439493334" sldId="280"/>
            <ac:spMk id="5" creationId="{D058F065-1727-42E2-AA5F-9BFC01A10847}"/>
          </ac:spMkLst>
        </pc:spChg>
        <pc:spChg chg="del">
          <ac:chgData name="Hani Abu Rahmeh" userId="f57786f5-ca5b-4812-96ff-9c026cae6256" providerId="ADAL" clId="{FB18A4D2-1777-4E39-83F3-76C094DCE1D0}" dt="2022-04-02T17:22:16.875" v="1" actId="478"/>
          <ac:spMkLst>
            <pc:docMk/>
            <pc:sldMk cId="1439493334" sldId="280"/>
            <ac:spMk id="1302" creationId="{00000000-0000-0000-0000-000000000000}"/>
          </ac:spMkLst>
        </pc:spChg>
        <pc:spChg chg="del">
          <ac:chgData name="Hani Abu Rahmeh" userId="f57786f5-ca5b-4812-96ff-9c026cae6256" providerId="ADAL" clId="{FB18A4D2-1777-4E39-83F3-76C094DCE1D0}" dt="2022-04-02T17:22:14.367" v="0" actId="478"/>
          <ac:spMkLst>
            <pc:docMk/>
            <pc:sldMk cId="1439493334" sldId="280"/>
            <ac:spMk id="130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e935465f77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2" name="Google Shape;1282;ge935465f77_0_356:notes"/>
          <p:cNvSpPr txBox="1">
            <a:spLocks noGrp="1"/>
          </p:cNvSpPr>
          <p:nvPr>
            <p:ph type="body" idx="1"/>
          </p:nvPr>
        </p:nvSpPr>
        <p:spPr>
          <a:xfrm>
            <a:off x="399118" y="4343399"/>
            <a:ext cx="60597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For reference only</a:t>
            </a:r>
            <a:endParaRPr sz="1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ge79322fda9_0_8971:notes"/>
          <p:cNvSpPr txBox="1">
            <a:spLocks noGrp="1"/>
          </p:cNvSpPr>
          <p:nvPr>
            <p:ph type="body" idx="1"/>
          </p:nvPr>
        </p:nvSpPr>
        <p:spPr>
          <a:xfrm>
            <a:off x="399118" y="4343400"/>
            <a:ext cx="60597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1426" name="Google Shape;1426;ge79322fda9_0_89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e79322fda9_0_8989:notes"/>
          <p:cNvSpPr txBox="1">
            <a:spLocks noGrp="1"/>
          </p:cNvSpPr>
          <p:nvPr>
            <p:ph type="body" idx="1"/>
          </p:nvPr>
        </p:nvSpPr>
        <p:spPr>
          <a:xfrm>
            <a:off x="399118" y="4343400"/>
            <a:ext cx="60597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1436" name="Google Shape;1436;ge79322fda9_0_8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e79322fda9_0_9001:notes"/>
          <p:cNvSpPr txBox="1">
            <a:spLocks noGrp="1"/>
          </p:cNvSpPr>
          <p:nvPr>
            <p:ph type="body" idx="1"/>
          </p:nvPr>
        </p:nvSpPr>
        <p:spPr>
          <a:xfrm>
            <a:off x="399118" y="4343400"/>
            <a:ext cx="60597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1449" name="Google Shape;1449;ge79322fda9_0_9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e79322fda9_0_9013:notes"/>
          <p:cNvSpPr txBox="1">
            <a:spLocks noGrp="1"/>
          </p:cNvSpPr>
          <p:nvPr>
            <p:ph type="body" idx="1"/>
          </p:nvPr>
        </p:nvSpPr>
        <p:spPr>
          <a:xfrm>
            <a:off x="399118" y="4343400"/>
            <a:ext cx="60597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  <p:sp>
        <p:nvSpPr>
          <p:cNvPr id="1462" name="Google Shape;1462;ge79322fda9_0_9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ge79322fda9_0_9025:notes"/>
          <p:cNvSpPr txBox="1">
            <a:spLocks noGrp="1"/>
          </p:cNvSpPr>
          <p:nvPr>
            <p:ph type="body" idx="1"/>
          </p:nvPr>
        </p:nvSpPr>
        <p:spPr>
          <a:xfrm>
            <a:off x="399118" y="4343400"/>
            <a:ext cx="60597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  <p:sp>
        <p:nvSpPr>
          <p:cNvPr id="1475" name="Google Shape;1475;ge79322fda9_0_90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e79322fda9_0_9037:notes"/>
          <p:cNvSpPr txBox="1">
            <a:spLocks noGrp="1"/>
          </p:cNvSpPr>
          <p:nvPr>
            <p:ph type="body" idx="1"/>
          </p:nvPr>
        </p:nvSpPr>
        <p:spPr>
          <a:xfrm>
            <a:off x="399118" y="4343400"/>
            <a:ext cx="60597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  <p:sp>
        <p:nvSpPr>
          <p:cNvPr id="1488" name="Google Shape;1488;ge79322fda9_0_90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e79322fda9_0_9049:notes"/>
          <p:cNvSpPr txBox="1">
            <a:spLocks noGrp="1"/>
          </p:cNvSpPr>
          <p:nvPr>
            <p:ph type="body" idx="1"/>
          </p:nvPr>
        </p:nvSpPr>
        <p:spPr>
          <a:xfrm>
            <a:off x="399118" y="4343400"/>
            <a:ext cx="60597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solidFill>
                <a:srgbClr val="FF0000"/>
              </a:solidFill>
            </a:endParaRPr>
          </a:p>
        </p:txBody>
      </p:sp>
      <p:sp>
        <p:nvSpPr>
          <p:cNvPr id="1501" name="Google Shape;1501;ge79322fda9_0_9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e79322fda9_0_10603:notes"/>
          <p:cNvSpPr txBox="1">
            <a:spLocks noGrp="1"/>
          </p:cNvSpPr>
          <p:nvPr>
            <p:ph type="body" idx="1"/>
          </p:nvPr>
        </p:nvSpPr>
        <p:spPr>
          <a:xfrm>
            <a:off x="399118" y="4343400"/>
            <a:ext cx="60597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11" name="Google Shape;1511;ge79322fda9_0_10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e79322fda9_0_10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e79322fda9_0_10608:notes"/>
          <p:cNvSpPr txBox="1">
            <a:spLocks noGrp="1"/>
          </p:cNvSpPr>
          <p:nvPr>
            <p:ph type="body" idx="1"/>
          </p:nvPr>
        </p:nvSpPr>
        <p:spPr>
          <a:xfrm>
            <a:off x="399118" y="4343400"/>
            <a:ext cx="60597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e935465f77_0_1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Google Shape;1566;ge935465f77_0_1126:notes"/>
          <p:cNvSpPr txBox="1">
            <a:spLocks noGrp="1"/>
          </p:cNvSpPr>
          <p:nvPr>
            <p:ph type="body" idx="1"/>
          </p:nvPr>
        </p:nvSpPr>
        <p:spPr>
          <a:xfrm>
            <a:off x="399118" y="4343399"/>
            <a:ext cx="60597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e79322fda9_0_1177:notes"/>
          <p:cNvSpPr txBox="1">
            <a:spLocks noGrp="1"/>
          </p:cNvSpPr>
          <p:nvPr>
            <p:ph type="body" idx="1"/>
          </p:nvPr>
        </p:nvSpPr>
        <p:spPr>
          <a:xfrm>
            <a:off x="399118" y="4343400"/>
            <a:ext cx="60597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5" name="Google Shape;1295;ge79322fda9_0_1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8094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e935465f77_0_3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e935465f77_0_3390:notes"/>
          <p:cNvSpPr txBox="1">
            <a:spLocks noGrp="1"/>
          </p:cNvSpPr>
          <p:nvPr>
            <p:ph type="body" idx="1"/>
          </p:nvPr>
        </p:nvSpPr>
        <p:spPr>
          <a:xfrm>
            <a:off x="399118" y="4343399"/>
            <a:ext cx="60597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ge79322fda9_0_10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4" name="Google Shape;1614;ge79322fda9_0_10684:notes"/>
          <p:cNvSpPr txBox="1">
            <a:spLocks noGrp="1"/>
          </p:cNvSpPr>
          <p:nvPr>
            <p:ph type="body" idx="1"/>
          </p:nvPr>
        </p:nvSpPr>
        <p:spPr>
          <a:xfrm>
            <a:off x="399118" y="4343399"/>
            <a:ext cx="60597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ge935465f77_0_1910:notes"/>
          <p:cNvSpPr txBox="1">
            <a:spLocks noGrp="1"/>
          </p:cNvSpPr>
          <p:nvPr>
            <p:ph type="body" idx="1"/>
          </p:nvPr>
        </p:nvSpPr>
        <p:spPr>
          <a:xfrm>
            <a:off x="399118" y="4343400"/>
            <a:ext cx="60597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/>
          </a:p>
        </p:txBody>
      </p:sp>
      <p:sp>
        <p:nvSpPr>
          <p:cNvPr id="1620" name="Google Shape;1620;ge935465f77_0_1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e79322fda9_0_10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e79322fda9_0_10689:notes"/>
          <p:cNvSpPr txBox="1">
            <a:spLocks noGrp="1"/>
          </p:cNvSpPr>
          <p:nvPr>
            <p:ph type="body" idx="1"/>
          </p:nvPr>
        </p:nvSpPr>
        <p:spPr>
          <a:xfrm>
            <a:off x="399118" y="4343399"/>
            <a:ext cx="60597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e935465f77_0_2629:notes"/>
          <p:cNvSpPr txBox="1">
            <a:spLocks noGrp="1"/>
          </p:cNvSpPr>
          <p:nvPr>
            <p:ph type="body" idx="1"/>
          </p:nvPr>
        </p:nvSpPr>
        <p:spPr>
          <a:xfrm>
            <a:off x="399118" y="4343400"/>
            <a:ext cx="60597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651" name="Google Shape;1651;ge935465f77_0_2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329" y="685488"/>
            <a:ext cx="6061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ge79322fda9_0_2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2" name="Google Shape;1312;ge79322fda9_0_2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e79322fda9_0_7798:notes"/>
          <p:cNvSpPr txBox="1">
            <a:spLocks noGrp="1"/>
          </p:cNvSpPr>
          <p:nvPr>
            <p:ph type="body" idx="1"/>
          </p:nvPr>
        </p:nvSpPr>
        <p:spPr>
          <a:xfrm>
            <a:off x="399118" y="4343400"/>
            <a:ext cx="60597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ge79322fda9_0_7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e79322fda9_0_4710:notes"/>
          <p:cNvSpPr txBox="1">
            <a:spLocks noGrp="1"/>
          </p:cNvSpPr>
          <p:nvPr>
            <p:ph type="body" idx="1"/>
          </p:nvPr>
        </p:nvSpPr>
        <p:spPr>
          <a:xfrm>
            <a:off x="399118" y="4343400"/>
            <a:ext cx="60597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Tableau </a:t>
            </a:r>
            <a:r>
              <a:rPr lang="en-US" sz="1400" dirty="0"/>
              <a:t>is </a:t>
            </a:r>
            <a:r>
              <a:rPr lang="en" sz="1400" dirty="0"/>
              <a:t>on a mission to help people see and understand data. That</a:t>
            </a:r>
            <a:r>
              <a:rPr lang="en" sz="1400" dirty="0">
                <a:solidFill>
                  <a:schemeClr val="dk1"/>
                </a:solidFill>
              </a:rPr>
              <a:t> means more to us now than ever because data gives people a super power, and when people tap into that power, they do incredible things. For example, data-driven organizations are able to get a better picture of what is going on, make smarter decisions faster, and help everyone be aligned and making decisions on data not opinions. Data-driven organizations deliver stronger results.  They are:</a:t>
            </a:r>
            <a:endParaRPr sz="1400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dk1"/>
                </a:solidFill>
              </a:rPr>
              <a:t>23x more likely to add customers</a:t>
            </a:r>
            <a:endParaRPr sz="1400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dk1"/>
                </a:solidFill>
              </a:rPr>
              <a:t>1.5x more likely to grow revenue by more than 10% and</a:t>
            </a:r>
            <a:endParaRPr sz="1400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dk1"/>
                </a:solidFill>
              </a:rPr>
              <a:t>9x more likely to retain customers 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</a:rPr>
              <a:t>This is only getting more important, with digital transformation happening faster than ever.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1331" name="Google Shape;1331;ge79322fda9_0_4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e79322fda9_0_5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e79322fda9_0_5485:notes"/>
          <p:cNvSpPr txBox="1">
            <a:spLocks noGrp="1"/>
          </p:cNvSpPr>
          <p:nvPr>
            <p:ph type="body" idx="1"/>
          </p:nvPr>
        </p:nvSpPr>
        <p:spPr>
          <a:xfrm>
            <a:off x="399118" y="4343399"/>
            <a:ext cx="60597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here’s the hard truth… many organizations are falling short of realizing those outcomes. A recent survey showed that less than 10% of organizations are achieving analytics at scale. The surveyed organizations were seeing data-driven wins here and there, in a single department like HR, for example. But 92% were failing to scale those wins and the capabilities that underpin them from that single department to another or the organization as a whole.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e79322fda9_0_6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e79322fda9_0_6254:notes"/>
          <p:cNvSpPr txBox="1">
            <a:spLocks noGrp="1"/>
          </p:cNvSpPr>
          <p:nvPr>
            <p:ph type="body" idx="1"/>
          </p:nvPr>
        </p:nvSpPr>
        <p:spPr>
          <a:xfrm>
            <a:off x="399118" y="4343399"/>
            <a:ext cx="60597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What’s the result of finding yourself in the 92%? In short, more of the same. Organizations that don’t scale analytics ask the wrong questions… again and again and againWhen searching for the data you need to report on a KPI, perhaps you’re left wondering, “Is this data accurate? Is it complete, reliable, and recent?”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Perhaps you’re a senior leader who doesn’t have access to data to ask and answer your own questions… So you’re left asking, “Is anybody available – who has the right skillset – to conduct this analysis for me?”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And then there’s the most important question of all… “Are we working for the data or is the data working for us? Are we unlocking business value?”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These are the wrong questions to ask, contributing to poor outcomes, employees dissatisfaction, and so much more. This begs the question what do the 8% know that the 92% do not?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e79322fda9_0_7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Google Shape;1392;ge79322fda9_0_7032:notes"/>
          <p:cNvSpPr txBox="1">
            <a:spLocks noGrp="1"/>
          </p:cNvSpPr>
          <p:nvPr>
            <p:ph type="body" idx="1"/>
          </p:nvPr>
        </p:nvSpPr>
        <p:spPr>
          <a:xfrm>
            <a:off x="399118" y="4343400"/>
            <a:ext cx="60597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e79322fda9_0_8966:notes"/>
          <p:cNvSpPr txBox="1">
            <a:spLocks noGrp="1"/>
          </p:cNvSpPr>
          <p:nvPr>
            <p:ph type="body" idx="1"/>
          </p:nvPr>
        </p:nvSpPr>
        <p:spPr>
          <a:xfrm>
            <a:off x="399118" y="4343400"/>
            <a:ext cx="60597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420" name="Google Shape;1420;ge79322fda9_0_89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 - Basic">
  <p:cSld name="Basic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8"/>
          <p:cNvSpPr txBox="1">
            <a:spLocks noGrp="1"/>
          </p:cNvSpPr>
          <p:nvPr>
            <p:ph type="body" idx="1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48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48"/>
          <p:cNvSpPr txBox="1">
            <a:spLocks noGrp="1"/>
          </p:cNvSpPr>
          <p:nvPr>
            <p:ph type="title"/>
          </p:nvPr>
        </p:nvSpPr>
        <p:spPr>
          <a:xfrm>
            <a:off x="428737" y="49650"/>
            <a:ext cx="66855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07" name="Google Shape;207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2 - Graphic Footer - B">
  <p:cSld name="Graphic Footer - B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7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6549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57"/>
          <p:cNvSpPr txBox="1">
            <a:spLocks noGrp="1"/>
          </p:cNvSpPr>
          <p:nvPr>
            <p:ph type="body" idx="1"/>
          </p:nvPr>
        </p:nvSpPr>
        <p:spPr>
          <a:xfrm>
            <a:off x="428737" y="1216230"/>
            <a:ext cx="8286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57"/>
          <p:cNvSpPr txBox="1">
            <a:spLocks noGrp="1"/>
          </p:cNvSpPr>
          <p:nvPr>
            <p:ph type="body" idx="2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57"/>
          <p:cNvSpPr txBox="1">
            <a:spLocks noGrp="1"/>
          </p:cNvSpPr>
          <p:nvPr>
            <p:ph type="ftr" idx="11"/>
          </p:nvPr>
        </p:nvSpPr>
        <p:spPr>
          <a:xfrm>
            <a:off x="428740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64" name="Google Shape;264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57"/>
          <p:cNvPicPr preferRelativeResize="0"/>
          <p:nvPr/>
        </p:nvPicPr>
        <p:blipFill rotWithShape="1">
          <a:blip r:embed="rId3">
            <a:alphaModFix/>
          </a:blip>
          <a:srcRect r="13882"/>
          <a:stretch/>
        </p:blipFill>
        <p:spPr>
          <a:xfrm>
            <a:off x="6041080" y="4384013"/>
            <a:ext cx="3102919" cy="637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4 - Graphic Footer - D">
  <p:cSld name="Graphic Footer - D"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Google Shape;977;p150"/>
          <p:cNvPicPr preferRelativeResize="0"/>
          <p:nvPr/>
        </p:nvPicPr>
        <p:blipFill rotWithShape="1">
          <a:blip r:embed="rId2">
            <a:alphaModFix/>
          </a:blip>
          <a:srcRect l="16902" b="5473"/>
          <a:stretch/>
        </p:blipFill>
        <p:spPr>
          <a:xfrm>
            <a:off x="0" y="4220119"/>
            <a:ext cx="2772929" cy="923382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150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1971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9" name="Google Shape;979;p150"/>
          <p:cNvSpPr txBox="1">
            <a:spLocks noGrp="1"/>
          </p:cNvSpPr>
          <p:nvPr>
            <p:ph type="body" idx="1"/>
          </p:nvPr>
        </p:nvSpPr>
        <p:spPr>
          <a:xfrm>
            <a:off x="428737" y="1216230"/>
            <a:ext cx="8286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80" name="Google Shape;980;p150"/>
          <p:cNvSpPr txBox="1">
            <a:spLocks noGrp="1"/>
          </p:cNvSpPr>
          <p:nvPr>
            <p:ph type="body" idx="2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981" name="Google Shape;981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150"/>
          <p:cNvSpPr txBox="1">
            <a:spLocks noGrp="1"/>
          </p:cNvSpPr>
          <p:nvPr>
            <p:ph type="ftr" idx="11"/>
          </p:nvPr>
        </p:nvSpPr>
        <p:spPr>
          <a:xfrm>
            <a:off x="2840948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1 - Vignette - A">
  <p:cSld name="Vignette - A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51"/>
          <p:cNvSpPr txBox="1">
            <a:spLocks noGrp="1"/>
          </p:cNvSpPr>
          <p:nvPr>
            <p:ph type="title"/>
          </p:nvPr>
        </p:nvSpPr>
        <p:spPr>
          <a:xfrm>
            <a:off x="428737" y="267493"/>
            <a:ext cx="3944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5" name="Google Shape;985;p151"/>
          <p:cNvSpPr txBox="1">
            <a:spLocks noGrp="1"/>
          </p:cNvSpPr>
          <p:nvPr>
            <p:ph type="body" idx="1"/>
          </p:nvPr>
        </p:nvSpPr>
        <p:spPr>
          <a:xfrm>
            <a:off x="428737" y="1917775"/>
            <a:ext cx="4798800" cy="28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86" name="Google Shape;986;p151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9444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87" name="Google Shape;987;p151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988" name="Google Shape;988;p1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151"/>
          <p:cNvPicPr preferRelativeResize="0"/>
          <p:nvPr/>
        </p:nvPicPr>
        <p:blipFill rotWithShape="1">
          <a:blip r:embed="rId3">
            <a:alphaModFix/>
          </a:blip>
          <a:srcRect l="17160" t="18360" r="30808" b="11640"/>
          <a:stretch/>
        </p:blipFill>
        <p:spPr>
          <a:xfrm>
            <a:off x="5130548" y="1371600"/>
            <a:ext cx="4013450" cy="3600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2 - Vignette - B">
  <p:cSld name="Vignette - B"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1" name="Google Shape;991;p152"/>
          <p:cNvPicPr preferRelativeResize="0"/>
          <p:nvPr/>
        </p:nvPicPr>
        <p:blipFill rotWithShape="1">
          <a:blip r:embed="rId2">
            <a:alphaModFix/>
          </a:blip>
          <a:srcRect l="20488" r="16681" b="10450"/>
          <a:stretch/>
        </p:blipFill>
        <p:spPr>
          <a:xfrm>
            <a:off x="4572009" y="1293413"/>
            <a:ext cx="4571991" cy="3779156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p152"/>
          <p:cNvSpPr txBox="1">
            <a:spLocks noGrp="1"/>
          </p:cNvSpPr>
          <p:nvPr>
            <p:ph type="title"/>
          </p:nvPr>
        </p:nvSpPr>
        <p:spPr>
          <a:xfrm>
            <a:off x="428737" y="267493"/>
            <a:ext cx="3944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3" name="Google Shape;993;p152"/>
          <p:cNvSpPr txBox="1">
            <a:spLocks noGrp="1"/>
          </p:cNvSpPr>
          <p:nvPr>
            <p:ph type="body" idx="1"/>
          </p:nvPr>
        </p:nvSpPr>
        <p:spPr>
          <a:xfrm>
            <a:off x="428737" y="1917775"/>
            <a:ext cx="4798800" cy="28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4" name="Google Shape;994;p152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9444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5" name="Google Shape;995;p152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996" name="Google Shape;996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3 - Vignette - C">
  <p:cSld name="Vignette - C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53"/>
          <p:cNvSpPr txBox="1">
            <a:spLocks noGrp="1"/>
          </p:cNvSpPr>
          <p:nvPr>
            <p:ph type="title"/>
          </p:nvPr>
        </p:nvSpPr>
        <p:spPr>
          <a:xfrm>
            <a:off x="428737" y="267493"/>
            <a:ext cx="3944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9" name="Google Shape;999;p153"/>
          <p:cNvSpPr txBox="1">
            <a:spLocks noGrp="1"/>
          </p:cNvSpPr>
          <p:nvPr>
            <p:ph type="body" idx="1"/>
          </p:nvPr>
        </p:nvSpPr>
        <p:spPr>
          <a:xfrm>
            <a:off x="428737" y="1917775"/>
            <a:ext cx="4798800" cy="28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00" name="Google Shape;1000;p153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9444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01" name="Google Shape;1001;p153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002" name="Google Shape;1002;p1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465" y="1789129"/>
            <a:ext cx="4794952" cy="3383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4 - Vignette - D">
  <p:cSld name="Vignette - D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54"/>
          <p:cNvSpPr txBox="1">
            <a:spLocks noGrp="1"/>
          </p:cNvSpPr>
          <p:nvPr>
            <p:ph type="title"/>
          </p:nvPr>
        </p:nvSpPr>
        <p:spPr>
          <a:xfrm>
            <a:off x="428736" y="267493"/>
            <a:ext cx="3944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6" name="Google Shape;1006;p154"/>
          <p:cNvSpPr txBox="1">
            <a:spLocks noGrp="1"/>
          </p:cNvSpPr>
          <p:nvPr>
            <p:ph type="body" idx="1"/>
          </p:nvPr>
        </p:nvSpPr>
        <p:spPr>
          <a:xfrm>
            <a:off x="428737" y="1917775"/>
            <a:ext cx="4798800" cy="28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07" name="Google Shape;1007;p154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9444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08" name="Google Shape;1008;p154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009" name="Google Shape;1009;p1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54"/>
          <p:cNvPicPr preferRelativeResize="0"/>
          <p:nvPr/>
        </p:nvPicPr>
        <p:blipFill rotWithShape="1">
          <a:blip r:embed="rId3">
            <a:alphaModFix/>
          </a:blip>
          <a:srcRect l="17781" t="22835" r="32185" b="9801"/>
          <a:stretch/>
        </p:blipFill>
        <p:spPr>
          <a:xfrm>
            <a:off x="5387791" y="1700213"/>
            <a:ext cx="3756211" cy="3372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1 - Split Content - 1/2 Blue">
  <p:cSld name="Split Content - 1/2 Blue"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155"/>
          <p:cNvSpPr/>
          <p:nvPr/>
        </p:nvSpPr>
        <p:spPr>
          <a:xfrm>
            <a:off x="0" y="-3608"/>
            <a:ext cx="4473909" cy="5146470"/>
          </a:xfrm>
          <a:custGeom>
            <a:avLst/>
            <a:gdLst/>
            <a:ahLst/>
            <a:cxnLst/>
            <a:rect l="l" t="t" r="r" b="b"/>
            <a:pathLst>
              <a:path w="21599" h="21600" extrusionOk="0">
                <a:moveTo>
                  <a:pt x="0" y="0"/>
                </a:moveTo>
                <a:lnTo>
                  <a:pt x="0" y="21582"/>
                </a:lnTo>
                <a:lnTo>
                  <a:pt x="18818" y="21600"/>
                </a:lnTo>
                <a:cubicBezTo>
                  <a:pt x="20673" y="18194"/>
                  <a:pt x="21600" y="14501"/>
                  <a:pt x="21599" y="10809"/>
                </a:cubicBezTo>
                <a:cubicBezTo>
                  <a:pt x="21598" y="7116"/>
                  <a:pt x="20669" y="3424"/>
                  <a:pt x="18814" y="18"/>
                </a:cubicBez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1013" name="Google Shape;1013;p155"/>
          <p:cNvPicPr preferRelativeResize="0"/>
          <p:nvPr/>
        </p:nvPicPr>
        <p:blipFill rotWithShape="1">
          <a:blip r:embed="rId2">
            <a:alphaModFix/>
          </a:blip>
          <a:srcRect b="28571"/>
          <a:stretch/>
        </p:blipFill>
        <p:spPr>
          <a:xfrm>
            <a:off x="3441784" y="4216389"/>
            <a:ext cx="1228782" cy="927113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155"/>
          <p:cNvSpPr txBox="1">
            <a:spLocks noGrp="1"/>
          </p:cNvSpPr>
          <p:nvPr>
            <p:ph type="title"/>
          </p:nvPr>
        </p:nvSpPr>
        <p:spPr>
          <a:xfrm>
            <a:off x="428737" y="1622162"/>
            <a:ext cx="27858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5" name="Google Shape;1015;p155"/>
          <p:cNvSpPr txBox="1">
            <a:spLocks noGrp="1"/>
          </p:cNvSpPr>
          <p:nvPr>
            <p:ph type="body" idx="1"/>
          </p:nvPr>
        </p:nvSpPr>
        <p:spPr>
          <a:xfrm>
            <a:off x="4769409" y="1922525"/>
            <a:ext cx="3837300" cy="12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16" name="Google Shape;1016;p155"/>
          <p:cNvSpPr txBox="1">
            <a:spLocks noGrp="1"/>
          </p:cNvSpPr>
          <p:nvPr>
            <p:ph type="body" idx="2"/>
          </p:nvPr>
        </p:nvSpPr>
        <p:spPr>
          <a:xfrm>
            <a:off x="428737" y="2870416"/>
            <a:ext cx="2785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17" name="Google Shape;1017;p155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3055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018" name="Google Shape;1018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2 - Split Content - 1/3 Blue">
  <p:cSld name="Split Content - 1/3 Blue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56"/>
          <p:cNvSpPr/>
          <p:nvPr/>
        </p:nvSpPr>
        <p:spPr>
          <a:xfrm>
            <a:off x="0" y="670"/>
            <a:ext cx="3053692" cy="5142150"/>
          </a:xfrm>
          <a:custGeom>
            <a:avLst/>
            <a:gdLst/>
            <a:ahLst/>
            <a:cxnLst/>
            <a:rect l="l" t="t" r="r" b="b"/>
            <a:pathLst>
              <a:path w="20319" h="21600" extrusionOk="0">
                <a:moveTo>
                  <a:pt x="0" y="0"/>
                </a:moveTo>
                <a:lnTo>
                  <a:pt x="0" y="21600"/>
                </a:lnTo>
                <a:lnTo>
                  <a:pt x="16486" y="21600"/>
                </a:lnTo>
                <a:cubicBezTo>
                  <a:pt x="21600" y="14782"/>
                  <a:pt x="21594" y="6818"/>
                  <a:pt x="1648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1021" name="Google Shape;1021;p156"/>
          <p:cNvPicPr preferRelativeResize="0"/>
          <p:nvPr/>
        </p:nvPicPr>
        <p:blipFill rotWithShape="1">
          <a:blip r:embed="rId2">
            <a:alphaModFix/>
          </a:blip>
          <a:srcRect b="28571"/>
          <a:stretch/>
        </p:blipFill>
        <p:spPr>
          <a:xfrm>
            <a:off x="2045333" y="4216390"/>
            <a:ext cx="1228782" cy="927113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156"/>
          <p:cNvSpPr txBox="1">
            <a:spLocks noGrp="1"/>
          </p:cNvSpPr>
          <p:nvPr>
            <p:ph type="title"/>
          </p:nvPr>
        </p:nvSpPr>
        <p:spPr>
          <a:xfrm>
            <a:off x="428737" y="1622162"/>
            <a:ext cx="2291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23" name="Google Shape;1023;p156"/>
          <p:cNvSpPr txBox="1">
            <a:spLocks noGrp="1"/>
          </p:cNvSpPr>
          <p:nvPr>
            <p:ph type="body" idx="1"/>
          </p:nvPr>
        </p:nvSpPr>
        <p:spPr>
          <a:xfrm>
            <a:off x="3360467" y="1922525"/>
            <a:ext cx="2460000" cy="12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24" name="Google Shape;1024;p156"/>
          <p:cNvSpPr txBox="1">
            <a:spLocks noGrp="1"/>
          </p:cNvSpPr>
          <p:nvPr>
            <p:ph type="body" idx="2"/>
          </p:nvPr>
        </p:nvSpPr>
        <p:spPr>
          <a:xfrm>
            <a:off x="428737" y="2870416"/>
            <a:ext cx="229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25" name="Google Shape;1025;p156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16167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156"/>
          <p:cNvSpPr txBox="1">
            <a:spLocks noGrp="1"/>
          </p:cNvSpPr>
          <p:nvPr>
            <p:ph type="body" idx="3"/>
          </p:nvPr>
        </p:nvSpPr>
        <p:spPr>
          <a:xfrm>
            <a:off x="6130830" y="1885950"/>
            <a:ext cx="2460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027" name="Google Shape;1027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1 - Corner - A">
  <p:cSld name="Corner - A"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157"/>
          <p:cNvSpPr/>
          <p:nvPr/>
        </p:nvSpPr>
        <p:spPr>
          <a:xfrm>
            <a:off x="4987379" y="1251988"/>
            <a:ext cx="4161078" cy="389086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cubicBezTo>
                  <a:pt x="16263" y="827"/>
                  <a:pt x="11121" y="3436"/>
                  <a:pt x="7014" y="7826"/>
                </a:cubicBezTo>
                <a:cubicBezTo>
                  <a:pt x="3346" y="11748"/>
                  <a:pt x="1009" y="16552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28550" tIns="28550" rIns="28550" bIns="2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300"/>
              <a:buFont typeface="Salesforce Sans"/>
              <a:buNone/>
            </a:pPr>
            <a:endParaRPr sz="13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030" name="Google Shape;1030;p157"/>
          <p:cNvSpPr txBox="1">
            <a:spLocks noGrp="1"/>
          </p:cNvSpPr>
          <p:nvPr>
            <p:ph type="title"/>
          </p:nvPr>
        </p:nvSpPr>
        <p:spPr>
          <a:xfrm>
            <a:off x="428736" y="267493"/>
            <a:ext cx="32565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31" name="Google Shape;1031;p157"/>
          <p:cNvSpPr txBox="1">
            <a:spLocks noGrp="1"/>
          </p:cNvSpPr>
          <p:nvPr>
            <p:ph type="body" idx="1"/>
          </p:nvPr>
        </p:nvSpPr>
        <p:spPr>
          <a:xfrm>
            <a:off x="428737" y="1917775"/>
            <a:ext cx="3947400" cy="26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32" name="Google Shape;1032;p157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2565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33" name="Google Shape;1033;p157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034" name="Google Shape;1034;p1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2 - Corner - B">
  <p:cSld name="Corner - B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58"/>
          <p:cNvSpPr/>
          <p:nvPr/>
        </p:nvSpPr>
        <p:spPr>
          <a:xfrm>
            <a:off x="5002412" y="670"/>
            <a:ext cx="4146066" cy="38237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cubicBezTo>
                  <a:pt x="1052" y="4997"/>
                  <a:pt x="3371" y="9745"/>
                  <a:pt x="6961" y="13637"/>
                </a:cubicBezTo>
                <a:cubicBezTo>
                  <a:pt x="11083" y="18105"/>
                  <a:pt x="16244" y="20759"/>
                  <a:pt x="21600" y="21600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037" name="Google Shape;1037;p158"/>
          <p:cNvSpPr txBox="1">
            <a:spLocks noGrp="1"/>
          </p:cNvSpPr>
          <p:nvPr>
            <p:ph type="title"/>
          </p:nvPr>
        </p:nvSpPr>
        <p:spPr>
          <a:xfrm>
            <a:off x="428736" y="267493"/>
            <a:ext cx="3248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38" name="Google Shape;1038;p158"/>
          <p:cNvSpPr txBox="1">
            <a:spLocks noGrp="1"/>
          </p:cNvSpPr>
          <p:nvPr>
            <p:ph type="body" idx="1"/>
          </p:nvPr>
        </p:nvSpPr>
        <p:spPr>
          <a:xfrm>
            <a:off x="428737" y="1917775"/>
            <a:ext cx="3947400" cy="26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39" name="Google Shape;1039;p158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2484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40" name="Google Shape;1040;p158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041" name="Google Shape;1041;p1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3 - Corner - C">
  <p:cSld name="Corner - C"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59"/>
          <p:cNvSpPr/>
          <p:nvPr/>
        </p:nvSpPr>
        <p:spPr>
          <a:xfrm>
            <a:off x="0" y="970330"/>
            <a:ext cx="4644594" cy="41725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20843" y="16446"/>
                  <a:pt x="18679" y="11498"/>
                  <a:pt x="15108" y="7524"/>
                </a:cubicBezTo>
                <a:cubicBezTo>
                  <a:pt x="10908" y="2849"/>
                  <a:pt x="5498" y="343"/>
                  <a:pt x="0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044" name="Google Shape;1044;p159"/>
          <p:cNvSpPr txBox="1">
            <a:spLocks noGrp="1"/>
          </p:cNvSpPr>
          <p:nvPr>
            <p:ph type="title"/>
          </p:nvPr>
        </p:nvSpPr>
        <p:spPr>
          <a:xfrm>
            <a:off x="4660416" y="267493"/>
            <a:ext cx="32601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45" name="Google Shape;1045;p159"/>
          <p:cNvSpPr txBox="1">
            <a:spLocks noGrp="1"/>
          </p:cNvSpPr>
          <p:nvPr>
            <p:ph type="body" idx="1"/>
          </p:nvPr>
        </p:nvSpPr>
        <p:spPr>
          <a:xfrm>
            <a:off x="4660416" y="1917775"/>
            <a:ext cx="39360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46" name="Google Shape;1046;p159"/>
          <p:cNvSpPr txBox="1">
            <a:spLocks noGrp="1"/>
          </p:cNvSpPr>
          <p:nvPr>
            <p:ph type="body" idx="2"/>
          </p:nvPr>
        </p:nvSpPr>
        <p:spPr>
          <a:xfrm>
            <a:off x="4660416" y="1524427"/>
            <a:ext cx="32601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47" name="Google Shape;1047;p159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048" name="Google Shape;1048;p1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3 - Graphic Footer - C">
  <p:cSld name="Graphic Footer - C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8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7773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58"/>
          <p:cNvSpPr txBox="1">
            <a:spLocks noGrp="1"/>
          </p:cNvSpPr>
          <p:nvPr>
            <p:ph type="body" idx="1"/>
          </p:nvPr>
        </p:nvSpPr>
        <p:spPr>
          <a:xfrm>
            <a:off x="428737" y="1216230"/>
            <a:ext cx="8286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58"/>
          <p:cNvSpPr txBox="1">
            <a:spLocks noGrp="1"/>
          </p:cNvSpPr>
          <p:nvPr>
            <p:ph type="body" idx="2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58"/>
          <p:cNvSpPr txBox="1">
            <a:spLocks noGrp="1"/>
          </p:cNvSpPr>
          <p:nvPr>
            <p:ph type="ftr" idx="11"/>
          </p:nvPr>
        </p:nvSpPr>
        <p:spPr>
          <a:xfrm>
            <a:off x="2810415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71" name="Google Shape;271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58"/>
          <p:cNvPicPr preferRelativeResize="0"/>
          <p:nvPr/>
        </p:nvPicPr>
        <p:blipFill rotWithShape="1">
          <a:blip r:embed="rId3">
            <a:alphaModFix/>
          </a:blip>
          <a:srcRect l="20445" b="5473"/>
          <a:stretch/>
        </p:blipFill>
        <p:spPr>
          <a:xfrm>
            <a:off x="0" y="4220119"/>
            <a:ext cx="2653949" cy="92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4 - Corner - D">
  <p:cSld name="Corner - 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160"/>
          <p:cNvSpPr/>
          <p:nvPr/>
        </p:nvSpPr>
        <p:spPr>
          <a:xfrm>
            <a:off x="-1" y="670"/>
            <a:ext cx="4589298" cy="38676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cubicBezTo>
                  <a:pt x="5572" y="21236"/>
                  <a:pt x="11055" y="18531"/>
                  <a:pt x="15311" y="13482"/>
                </a:cubicBezTo>
                <a:cubicBezTo>
                  <a:pt x="18555" y="9634"/>
                  <a:pt x="20650" y="4941"/>
                  <a:pt x="2160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051" name="Google Shape;1051;p160"/>
          <p:cNvSpPr txBox="1">
            <a:spLocks noGrp="1"/>
          </p:cNvSpPr>
          <p:nvPr>
            <p:ph type="title"/>
          </p:nvPr>
        </p:nvSpPr>
        <p:spPr>
          <a:xfrm>
            <a:off x="4660416" y="267493"/>
            <a:ext cx="32601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52" name="Google Shape;1052;p160"/>
          <p:cNvSpPr txBox="1">
            <a:spLocks noGrp="1"/>
          </p:cNvSpPr>
          <p:nvPr>
            <p:ph type="body" idx="1"/>
          </p:nvPr>
        </p:nvSpPr>
        <p:spPr>
          <a:xfrm>
            <a:off x="4660416" y="1917774"/>
            <a:ext cx="39447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3" name="Google Shape;1053;p160"/>
          <p:cNvSpPr txBox="1">
            <a:spLocks noGrp="1"/>
          </p:cNvSpPr>
          <p:nvPr>
            <p:ph type="body" idx="2"/>
          </p:nvPr>
        </p:nvSpPr>
        <p:spPr>
          <a:xfrm>
            <a:off x="4660416" y="1524427"/>
            <a:ext cx="32601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4" name="Google Shape;1054;p160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055" name="Google Shape;1055;p1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1 - Split Content - Card">
  <p:cSld name="Split Content - Card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61"/>
          <p:cNvSpPr/>
          <p:nvPr/>
        </p:nvSpPr>
        <p:spPr>
          <a:xfrm>
            <a:off x="-1" y="670"/>
            <a:ext cx="9143982" cy="5142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9498" y="21600"/>
                </a:lnTo>
                <a:cubicBezTo>
                  <a:pt x="12733" y="19632"/>
                  <a:pt x="15772" y="16357"/>
                  <a:pt x="18353" y="11769"/>
                </a:cubicBezTo>
                <a:cubicBezTo>
                  <a:pt x="19610" y="9534"/>
                  <a:pt x="20692" y="7104"/>
                  <a:pt x="21600" y="4535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058" name="Google Shape;1058;p161"/>
          <p:cNvSpPr/>
          <p:nvPr/>
        </p:nvSpPr>
        <p:spPr>
          <a:xfrm>
            <a:off x="4537744" y="304350"/>
            <a:ext cx="4317600" cy="4326900"/>
          </a:xfrm>
          <a:prstGeom prst="roundRect">
            <a:avLst>
              <a:gd name="adj" fmla="val 2772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r>
              <a:rPr lang="en" sz="1400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 </a:t>
            </a: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059" name="Google Shape;1059;p161"/>
          <p:cNvSpPr txBox="1">
            <a:spLocks noGrp="1"/>
          </p:cNvSpPr>
          <p:nvPr>
            <p:ph type="title"/>
          </p:nvPr>
        </p:nvSpPr>
        <p:spPr>
          <a:xfrm>
            <a:off x="428735" y="267493"/>
            <a:ext cx="32565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60" name="Google Shape;1060;p161"/>
          <p:cNvSpPr txBox="1">
            <a:spLocks noGrp="1"/>
          </p:cNvSpPr>
          <p:nvPr>
            <p:ph type="body" idx="1"/>
          </p:nvPr>
        </p:nvSpPr>
        <p:spPr>
          <a:xfrm>
            <a:off x="428737" y="1917775"/>
            <a:ext cx="3998100" cy="26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61" name="Google Shape;1061;p161"/>
          <p:cNvSpPr txBox="1">
            <a:spLocks noGrp="1"/>
          </p:cNvSpPr>
          <p:nvPr>
            <p:ph type="body" idx="2"/>
          </p:nvPr>
        </p:nvSpPr>
        <p:spPr>
          <a:xfrm>
            <a:off x="428736" y="1524427"/>
            <a:ext cx="32565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62" name="Google Shape;1062;p161"/>
          <p:cNvSpPr txBox="1">
            <a:spLocks noGrp="1"/>
          </p:cNvSpPr>
          <p:nvPr>
            <p:ph type="body" idx="3"/>
          </p:nvPr>
        </p:nvSpPr>
        <p:spPr>
          <a:xfrm>
            <a:off x="4805911" y="686567"/>
            <a:ext cx="3816900" cy="3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63" name="Google Shape;1063;p161"/>
          <p:cNvSpPr txBox="1">
            <a:spLocks noGrp="1"/>
          </p:cNvSpPr>
          <p:nvPr>
            <p:ph type="ftr" idx="11"/>
          </p:nvPr>
        </p:nvSpPr>
        <p:spPr>
          <a:xfrm>
            <a:off x="1118385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064" name="Google Shape;1064;p1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512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161"/>
          <p:cNvPicPr preferRelativeResize="0"/>
          <p:nvPr/>
        </p:nvPicPr>
        <p:blipFill rotWithShape="1">
          <a:blip r:embed="rId3">
            <a:alphaModFix/>
          </a:blip>
          <a:srcRect l="29193" b="35819"/>
          <a:stretch/>
        </p:blipFill>
        <p:spPr>
          <a:xfrm>
            <a:off x="0" y="4018369"/>
            <a:ext cx="1254627" cy="1125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2 - Card - Large">
  <p:cSld name="Card - Large"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62"/>
          <p:cNvSpPr/>
          <p:nvPr/>
        </p:nvSpPr>
        <p:spPr>
          <a:xfrm>
            <a:off x="0" y="2114550"/>
            <a:ext cx="9144000" cy="3029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1068" name="Google Shape;1068;p1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69631">
            <a:off x="-545888" y="4101220"/>
            <a:ext cx="1518221" cy="1502594"/>
          </a:xfrm>
          <a:prstGeom prst="rect">
            <a:avLst/>
          </a:prstGeom>
          <a:noFill/>
          <a:ln>
            <a:noFill/>
          </a:ln>
        </p:spPr>
      </p:pic>
      <p:sp>
        <p:nvSpPr>
          <p:cNvPr id="1069" name="Google Shape;1069;p162"/>
          <p:cNvSpPr/>
          <p:nvPr/>
        </p:nvSpPr>
        <p:spPr>
          <a:xfrm>
            <a:off x="436819" y="1357535"/>
            <a:ext cx="8277600" cy="3273600"/>
          </a:xfrm>
          <a:prstGeom prst="roundRect">
            <a:avLst>
              <a:gd name="adj" fmla="val 2905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070" name="Google Shape;1070;p162"/>
          <p:cNvSpPr txBox="1">
            <a:spLocks noGrp="1"/>
          </p:cNvSpPr>
          <p:nvPr>
            <p:ph type="title"/>
          </p:nvPr>
        </p:nvSpPr>
        <p:spPr>
          <a:xfrm>
            <a:off x="428737" y="47628"/>
            <a:ext cx="77172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71" name="Google Shape;1071;p162"/>
          <p:cNvSpPr txBox="1">
            <a:spLocks noGrp="1"/>
          </p:cNvSpPr>
          <p:nvPr>
            <p:ph type="body" idx="1"/>
          </p:nvPr>
        </p:nvSpPr>
        <p:spPr>
          <a:xfrm>
            <a:off x="633827" y="1449550"/>
            <a:ext cx="7689900" cy="28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72" name="Google Shape;1072;p162"/>
          <p:cNvSpPr txBox="1">
            <a:spLocks noGrp="1"/>
          </p:cNvSpPr>
          <p:nvPr>
            <p:ph type="body" idx="2"/>
          </p:nvPr>
        </p:nvSpPr>
        <p:spPr>
          <a:xfrm>
            <a:off x="428736" y="822884"/>
            <a:ext cx="8283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73" name="Google Shape;1073;p162"/>
          <p:cNvSpPr txBox="1">
            <a:spLocks noGrp="1"/>
          </p:cNvSpPr>
          <p:nvPr>
            <p:ph type="ftr" idx="11"/>
          </p:nvPr>
        </p:nvSpPr>
        <p:spPr>
          <a:xfrm>
            <a:off x="1118385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074" name="Google Shape;1074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3 - Cards - 2-Up">
  <p:cSld name="Cards - 2-Up"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63"/>
          <p:cNvSpPr/>
          <p:nvPr/>
        </p:nvSpPr>
        <p:spPr>
          <a:xfrm>
            <a:off x="-1" y="2114550"/>
            <a:ext cx="9144000" cy="3029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1077" name="Google Shape;1077;p163"/>
          <p:cNvPicPr preferRelativeResize="0"/>
          <p:nvPr/>
        </p:nvPicPr>
        <p:blipFill rotWithShape="1">
          <a:blip r:embed="rId2">
            <a:alphaModFix/>
          </a:blip>
          <a:srcRect l="43448" b="30666"/>
          <a:stretch/>
        </p:blipFill>
        <p:spPr>
          <a:xfrm>
            <a:off x="0" y="4101188"/>
            <a:ext cx="859236" cy="1042312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163"/>
          <p:cNvSpPr/>
          <p:nvPr/>
        </p:nvSpPr>
        <p:spPr>
          <a:xfrm>
            <a:off x="4685570" y="1353208"/>
            <a:ext cx="4029000" cy="3277800"/>
          </a:xfrm>
          <a:prstGeom prst="roundRect">
            <a:avLst>
              <a:gd name="adj" fmla="val 2772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r>
              <a:rPr lang="en" sz="1400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 </a:t>
            </a: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079" name="Google Shape;1079;p163"/>
          <p:cNvSpPr/>
          <p:nvPr/>
        </p:nvSpPr>
        <p:spPr>
          <a:xfrm>
            <a:off x="436958" y="1353208"/>
            <a:ext cx="4024200" cy="3277800"/>
          </a:xfrm>
          <a:prstGeom prst="roundRect">
            <a:avLst>
              <a:gd name="adj" fmla="val 2767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080" name="Google Shape;1080;p163"/>
          <p:cNvSpPr txBox="1">
            <a:spLocks noGrp="1"/>
          </p:cNvSpPr>
          <p:nvPr>
            <p:ph type="body" idx="1"/>
          </p:nvPr>
        </p:nvSpPr>
        <p:spPr>
          <a:xfrm>
            <a:off x="594598" y="1449783"/>
            <a:ext cx="3418800" cy="25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81" name="Google Shape;1081;p163"/>
          <p:cNvSpPr txBox="1">
            <a:spLocks noGrp="1"/>
          </p:cNvSpPr>
          <p:nvPr>
            <p:ph type="body" idx="2"/>
          </p:nvPr>
        </p:nvSpPr>
        <p:spPr>
          <a:xfrm>
            <a:off x="4987160" y="1449783"/>
            <a:ext cx="3418800" cy="25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82" name="Google Shape;1082;p163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6855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83" name="Google Shape;1083;p163"/>
          <p:cNvSpPr txBox="1">
            <a:spLocks noGrp="1"/>
          </p:cNvSpPr>
          <p:nvPr>
            <p:ph type="body" idx="3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84" name="Google Shape;1084;p163"/>
          <p:cNvSpPr txBox="1">
            <a:spLocks noGrp="1"/>
          </p:cNvSpPr>
          <p:nvPr>
            <p:ph type="ftr" idx="11"/>
          </p:nvPr>
        </p:nvSpPr>
        <p:spPr>
          <a:xfrm>
            <a:off x="170548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085" name="Google Shape;1085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4 - Cards - 3-Up">
  <p:cSld name="Cards - 3-Up"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64"/>
          <p:cNvSpPr/>
          <p:nvPr/>
        </p:nvSpPr>
        <p:spPr>
          <a:xfrm>
            <a:off x="-1" y="2114550"/>
            <a:ext cx="9144000" cy="3029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1088" name="Google Shape;1088;p164"/>
          <p:cNvPicPr preferRelativeResize="0"/>
          <p:nvPr/>
        </p:nvPicPr>
        <p:blipFill rotWithShape="1">
          <a:blip r:embed="rId2">
            <a:alphaModFix/>
          </a:blip>
          <a:srcRect l="43448" b="30666"/>
          <a:stretch/>
        </p:blipFill>
        <p:spPr>
          <a:xfrm>
            <a:off x="0" y="4101188"/>
            <a:ext cx="859236" cy="1042312"/>
          </a:xfrm>
          <a:prstGeom prst="rect">
            <a:avLst/>
          </a:prstGeom>
          <a:noFill/>
          <a:ln>
            <a:noFill/>
          </a:ln>
        </p:spPr>
      </p:pic>
      <p:sp>
        <p:nvSpPr>
          <p:cNvPr id="1089" name="Google Shape;1089;p164"/>
          <p:cNvSpPr/>
          <p:nvPr/>
        </p:nvSpPr>
        <p:spPr>
          <a:xfrm>
            <a:off x="436819" y="1349399"/>
            <a:ext cx="2606100" cy="3257700"/>
          </a:xfrm>
          <a:prstGeom prst="roundRect">
            <a:avLst>
              <a:gd name="adj" fmla="val 3650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090" name="Google Shape;1090;p164"/>
          <p:cNvSpPr/>
          <p:nvPr/>
        </p:nvSpPr>
        <p:spPr>
          <a:xfrm>
            <a:off x="3259274" y="1349399"/>
            <a:ext cx="2609100" cy="3278100"/>
          </a:xfrm>
          <a:prstGeom prst="roundRect">
            <a:avLst>
              <a:gd name="adj" fmla="val 3650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chemeClr val="accent2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091" name="Google Shape;1091;p164"/>
          <p:cNvSpPr/>
          <p:nvPr/>
        </p:nvSpPr>
        <p:spPr>
          <a:xfrm>
            <a:off x="6087806" y="1349399"/>
            <a:ext cx="2626500" cy="3278100"/>
          </a:xfrm>
          <a:prstGeom prst="roundRect">
            <a:avLst>
              <a:gd name="adj" fmla="val 3650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092" name="Google Shape;1092;p164"/>
          <p:cNvSpPr txBox="1">
            <a:spLocks noGrp="1"/>
          </p:cNvSpPr>
          <p:nvPr>
            <p:ph type="body" idx="1"/>
          </p:nvPr>
        </p:nvSpPr>
        <p:spPr>
          <a:xfrm>
            <a:off x="931511" y="1449783"/>
            <a:ext cx="1616700" cy="25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93" name="Google Shape;1093;p164"/>
          <p:cNvSpPr txBox="1">
            <a:spLocks noGrp="1"/>
          </p:cNvSpPr>
          <p:nvPr>
            <p:ph type="body" idx="2"/>
          </p:nvPr>
        </p:nvSpPr>
        <p:spPr>
          <a:xfrm>
            <a:off x="3755542" y="1449783"/>
            <a:ext cx="1616700" cy="25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94" name="Google Shape;1094;p164"/>
          <p:cNvSpPr txBox="1">
            <a:spLocks noGrp="1"/>
          </p:cNvSpPr>
          <p:nvPr>
            <p:ph type="body" idx="3"/>
          </p:nvPr>
        </p:nvSpPr>
        <p:spPr>
          <a:xfrm>
            <a:off x="6592736" y="1449783"/>
            <a:ext cx="1616700" cy="25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95" name="Google Shape;1095;p164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6933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6" name="Google Shape;1096;p164"/>
          <p:cNvSpPr txBox="1">
            <a:spLocks noGrp="1"/>
          </p:cNvSpPr>
          <p:nvPr>
            <p:ph type="body" idx="4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97" name="Google Shape;1097;p164"/>
          <p:cNvSpPr txBox="1">
            <a:spLocks noGrp="1"/>
          </p:cNvSpPr>
          <p:nvPr>
            <p:ph type="ftr" idx="11"/>
          </p:nvPr>
        </p:nvSpPr>
        <p:spPr>
          <a:xfrm>
            <a:off x="1118385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098" name="Google Shape;1098;p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5 - Cards - 4-Up">
  <p:cSld name="Cards - 4-Up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65"/>
          <p:cNvSpPr/>
          <p:nvPr/>
        </p:nvSpPr>
        <p:spPr>
          <a:xfrm>
            <a:off x="-1" y="2114550"/>
            <a:ext cx="9144000" cy="3029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1101" name="Google Shape;1101;p165"/>
          <p:cNvPicPr preferRelativeResize="0"/>
          <p:nvPr/>
        </p:nvPicPr>
        <p:blipFill rotWithShape="1">
          <a:blip r:embed="rId2">
            <a:alphaModFix/>
          </a:blip>
          <a:srcRect l="43448" b="30666"/>
          <a:stretch/>
        </p:blipFill>
        <p:spPr>
          <a:xfrm>
            <a:off x="0" y="4101188"/>
            <a:ext cx="859236" cy="1042312"/>
          </a:xfrm>
          <a:prstGeom prst="rect">
            <a:avLst/>
          </a:prstGeom>
          <a:noFill/>
          <a:ln>
            <a:noFill/>
          </a:ln>
        </p:spPr>
      </p:pic>
      <p:sp>
        <p:nvSpPr>
          <p:cNvPr id="1102" name="Google Shape;1102;p165"/>
          <p:cNvSpPr/>
          <p:nvPr/>
        </p:nvSpPr>
        <p:spPr>
          <a:xfrm>
            <a:off x="436819" y="1349399"/>
            <a:ext cx="1971900" cy="3278100"/>
          </a:xfrm>
          <a:prstGeom prst="roundRect">
            <a:avLst>
              <a:gd name="adj" fmla="val 4824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103" name="Google Shape;1103;p165"/>
          <p:cNvSpPr/>
          <p:nvPr/>
        </p:nvSpPr>
        <p:spPr>
          <a:xfrm>
            <a:off x="2540465" y="1349399"/>
            <a:ext cx="1966200" cy="3278100"/>
          </a:xfrm>
          <a:prstGeom prst="roundRect">
            <a:avLst>
              <a:gd name="adj" fmla="val 4843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104" name="Google Shape;1104;p165"/>
          <p:cNvSpPr/>
          <p:nvPr/>
        </p:nvSpPr>
        <p:spPr>
          <a:xfrm>
            <a:off x="4638616" y="1349399"/>
            <a:ext cx="1971900" cy="3278100"/>
          </a:xfrm>
          <a:prstGeom prst="roundRect">
            <a:avLst>
              <a:gd name="adj" fmla="val 4861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105" name="Google Shape;1105;p165"/>
          <p:cNvSpPr/>
          <p:nvPr/>
        </p:nvSpPr>
        <p:spPr>
          <a:xfrm>
            <a:off x="6739514" y="1349399"/>
            <a:ext cx="1971900" cy="3278100"/>
          </a:xfrm>
          <a:prstGeom prst="roundRect">
            <a:avLst>
              <a:gd name="adj" fmla="val 4861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106" name="Google Shape;1106;p165"/>
          <p:cNvSpPr txBox="1">
            <a:spLocks noGrp="1"/>
          </p:cNvSpPr>
          <p:nvPr>
            <p:ph type="body" idx="1"/>
          </p:nvPr>
        </p:nvSpPr>
        <p:spPr>
          <a:xfrm>
            <a:off x="614505" y="1449783"/>
            <a:ext cx="1616700" cy="28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07" name="Google Shape;1107;p165"/>
          <p:cNvSpPr txBox="1">
            <a:spLocks noGrp="1"/>
          </p:cNvSpPr>
          <p:nvPr>
            <p:ph type="body" idx="2"/>
          </p:nvPr>
        </p:nvSpPr>
        <p:spPr>
          <a:xfrm>
            <a:off x="2715402" y="1449783"/>
            <a:ext cx="1616700" cy="28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08" name="Google Shape;1108;p165"/>
          <p:cNvSpPr txBox="1">
            <a:spLocks noGrp="1"/>
          </p:cNvSpPr>
          <p:nvPr>
            <p:ph type="body" idx="3"/>
          </p:nvPr>
        </p:nvSpPr>
        <p:spPr>
          <a:xfrm>
            <a:off x="4816301" y="1449783"/>
            <a:ext cx="1616700" cy="28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09" name="Google Shape;1109;p165"/>
          <p:cNvSpPr txBox="1">
            <a:spLocks noGrp="1"/>
          </p:cNvSpPr>
          <p:nvPr>
            <p:ph type="title"/>
          </p:nvPr>
        </p:nvSpPr>
        <p:spPr>
          <a:xfrm>
            <a:off x="428737" y="47628"/>
            <a:ext cx="77172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0" name="Google Shape;1110;p165"/>
          <p:cNvSpPr txBox="1">
            <a:spLocks noGrp="1"/>
          </p:cNvSpPr>
          <p:nvPr>
            <p:ph type="body" idx="4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11" name="Google Shape;1111;p165"/>
          <p:cNvSpPr txBox="1">
            <a:spLocks noGrp="1"/>
          </p:cNvSpPr>
          <p:nvPr>
            <p:ph type="ftr" idx="11"/>
          </p:nvPr>
        </p:nvSpPr>
        <p:spPr>
          <a:xfrm>
            <a:off x="1118385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2" name="Google Shape;1112;p165"/>
          <p:cNvSpPr txBox="1">
            <a:spLocks noGrp="1"/>
          </p:cNvSpPr>
          <p:nvPr>
            <p:ph type="body" idx="5"/>
          </p:nvPr>
        </p:nvSpPr>
        <p:spPr>
          <a:xfrm>
            <a:off x="6916027" y="1449783"/>
            <a:ext cx="1618800" cy="28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304800" algn="ctr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ctr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113" name="Google Shape;1113;p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1 - Quote or Big Idea ">
  <p:cSld name="Quote or Big Idea 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66"/>
          <p:cNvSpPr txBox="1">
            <a:spLocks noGrp="1"/>
          </p:cNvSpPr>
          <p:nvPr>
            <p:ph type="ctrTitle"/>
          </p:nvPr>
        </p:nvSpPr>
        <p:spPr>
          <a:xfrm>
            <a:off x="1479273" y="1655831"/>
            <a:ext cx="54288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Salesforce Sans"/>
              <a:buChar char="“"/>
              <a:defRPr sz="2600">
                <a:solidFill>
                  <a:schemeClr val="accent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16" name="Google Shape;1116;p166"/>
          <p:cNvSpPr txBox="1">
            <a:spLocks noGrp="1"/>
          </p:cNvSpPr>
          <p:nvPr>
            <p:ph type="body" idx="1"/>
          </p:nvPr>
        </p:nvSpPr>
        <p:spPr>
          <a:xfrm>
            <a:off x="1479273" y="2551599"/>
            <a:ext cx="27234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 sz="1500" b="0" i="0">
                <a:solidFill>
                  <a:schemeClr val="accent3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>
                <a:solidFill>
                  <a:schemeClr val="accent3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>
                <a:solidFill>
                  <a:schemeClr val="accent3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>
                <a:solidFill>
                  <a:schemeClr val="accent3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>
                <a:solidFill>
                  <a:schemeClr val="accent3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>
                <a:solidFill>
                  <a:schemeClr val="accent3"/>
                </a:solidFill>
              </a:defRPr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>
                <a:solidFill>
                  <a:schemeClr val="accent3"/>
                </a:solidFill>
              </a:defRPr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>
                <a:solidFill>
                  <a:schemeClr val="accent3"/>
                </a:solidFill>
              </a:defRPr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1117" name="Google Shape;1117;p166"/>
          <p:cNvPicPr preferRelativeResize="0"/>
          <p:nvPr/>
        </p:nvPicPr>
        <p:blipFill rotWithShape="1">
          <a:blip r:embed="rId2">
            <a:alphaModFix/>
          </a:blip>
          <a:srcRect r="32055" b="47028"/>
          <a:stretch/>
        </p:blipFill>
        <p:spPr>
          <a:xfrm>
            <a:off x="5803661" y="2539950"/>
            <a:ext cx="3340339" cy="260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166"/>
          <p:cNvPicPr preferRelativeResize="0"/>
          <p:nvPr/>
        </p:nvPicPr>
        <p:blipFill rotWithShape="1">
          <a:blip r:embed="rId3">
            <a:alphaModFix/>
          </a:blip>
          <a:srcRect l="34751" b="27990"/>
          <a:stretch/>
        </p:blipFill>
        <p:spPr>
          <a:xfrm rot="5400000">
            <a:off x="78656" y="-121521"/>
            <a:ext cx="1788396" cy="1974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1 - Segue Slide - A">
  <p:cSld name="Seque Slide - A">
    <p:bg>
      <p:bgPr>
        <a:solidFill>
          <a:srgbClr val="FFFFFF"/>
        </a:solidFill>
        <a:effectLst/>
      </p:bgPr>
    </p:bg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0" name="Google Shape;1120;p167"/>
          <p:cNvPicPr preferRelativeResize="0"/>
          <p:nvPr/>
        </p:nvPicPr>
        <p:blipFill rotWithShape="1">
          <a:blip r:embed="rId2">
            <a:alphaModFix/>
          </a:blip>
          <a:srcRect l="18648" t="22248" r="3873" b="19663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167"/>
          <p:cNvSpPr txBox="1">
            <a:spLocks noGrp="1"/>
          </p:cNvSpPr>
          <p:nvPr>
            <p:ph type="ctrTitle"/>
          </p:nvPr>
        </p:nvSpPr>
        <p:spPr>
          <a:xfrm>
            <a:off x="433944" y="1659551"/>
            <a:ext cx="33474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2700" b="1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22" name="Google Shape;1122;p167"/>
          <p:cNvSpPr txBox="1">
            <a:spLocks noGrp="1"/>
          </p:cNvSpPr>
          <p:nvPr>
            <p:ph type="body" idx="1"/>
          </p:nvPr>
        </p:nvSpPr>
        <p:spPr>
          <a:xfrm>
            <a:off x="433944" y="2534143"/>
            <a:ext cx="33474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123" name="Google Shape;1123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2 - Segue Slide - B">
  <p:cSld name="Seque Slide - B">
    <p:bg>
      <p:bgPr>
        <a:solidFill>
          <a:schemeClr val="lt1"/>
        </a:solidFill>
        <a:effectLst/>
      </p:bgPr>
    </p:bg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168"/>
          <p:cNvPicPr preferRelativeResize="0"/>
          <p:nvPr/>
        </p:nvPicPr>
        <p:blipFill rotWithShape="1">
          <a:blip r:embed="rId2">
            <a:alphaModFix/>
          </a:blip>
          <a:srcRect l="17933" t="22248" r="7562" b="19663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168"/>
          <p:cNvSpPr txBox="1">
            <a:spLocks noGrp="1"/>
          </p:cNvSpPr>
          <p:nvPr>
            <p:ph type="ctrTitle"/>
          </p:nvPr>
        </p:nvSpPr>
        <p:spPr>
          <a:xfrm>
            <a:off x="433951" y="1659544"/>
            <a:ext cx="36099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2700" b="1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27" name="Google Shape;1127;p168"/>
          <p:cNvSpPr txBox="1">
            <a:spLocks noGrp="1"/>
          </p:cNvSpPr>
          <p:nvPr>
            <p:ph type="body" idx="1"/>
          </p:nvPr>
        </p:nvSpPr>
        <p:spPr>
          <a:xfrm>
            <a:off x="433944" y="2534143"/>
            <a:ext cx="41382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128" name="Google Shape;1128;p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3 - Segue Slide - C">
  <p:cSld name="Seque Slide - C">
    <p:bg>
      <p:bgPr>
        <a:solidFill>
          <a:schemeClr val="lt1"/>
        </a:solidFill>
        <a:effectLst/>
      </p:bgPr>
    </p:bg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" name="Google Shape;1130;p169"/>
          <p:cNvPicPr preferRelativeResize="0"/>
          <p:nvPr/>
        </p:nvPicPr>
        <p:blipFill rotWithShape="1">
          <a:blip r:embed="rId2">
            <a:alphaModFix/>
          </a:blip>
          <a:srcRect l="17543" t="22248" r="9569" b="19663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169"/>
          <p:cNvSpPr txBox="1">
            <a:spLocks noGrp="1"/>
          </p:cNvSpPr>
          <p:nvPr>
            <p:ph type="ctrTitle"/>
          </p:nvPr>
        </p:nvSpPr>
        <p:spPr>
          <a:xfrm>
            <a:off x="433944" y="1659551"/>
            <a:ext cx="29625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2700" b="1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2" name="Google Shape;1132;p169"/>
          <p:cNvSpPr txBox="1">
            <a:spLocks noGrp="1"/>
          </p:cNvSpPr>
          <p:nvPr>
            <p:ph type="body" idx="1"/>
          </p:nvPr>
        </p:nvSpPr>
        <p:spPr>
          <a:xfrm>
            <a:off x="433944" y="2534143"/>
            <a:ext cx="29625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133" name="Google Shape;1133;p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4 - Graphic Footer - D">
  <p:cSld name="Graphic Footer - 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9"/>
          <p:cNvPicPr preferRelativeResize="0"/>
          <p:nvPr/>
        </p:nvPicPr>
        <p:blipFill rotWithShape="1">
          <a:blip r:embed="rId2">
            <a:alphaModFix/>
          </a:blip>
          <a:srcRect l="16902" b="5473"/>
          <a:stretch/>
        </p:blipFill>
        <p:spPr>
          <a:xfrm>
            <a:off x="0" y="4220119"/>
            <a:ext cx="2772929" cy="923382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59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1971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59"/>
          <p:cNvSpPr txBox="1">
            <a:spLocks noGrp="1"/>
          </p:cNvSpPr>
          <p:nvPr>
            <p:ph type="body" idx="1"/>
          </p:nvPr>
        </p:nvSpPr>
        <p:spPr>
          <a:xfrm>
            <a:off x="428737" y="1216230"/>
            <a:ext cx="8286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59"/>
          <p:cNvSpPr txBox="1">
            <a:spLocks noGrp="1"/>
          </p:cNvSpPr>
          <p:nvPr>
            <p:ph type="body" idx="2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78" name="Google Shape;27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9"/>
          <p:cNvSpPr txBox="1">
            <a:spLocks noGrp="1"/>
          </p:cNvSpPr>
          <p:nvPr>
            <p:ph type="ftr" idx="11"/>
          </p:nvPr>
        </p:nvSpPr>
        <p:spPr>
          <a:xfrm>
            <a:off x="2840948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4 - Segue Slide - D">
  <p:cSld name="Seque Slide - D">
    <p:bg>
      <p:bgPr>
        <a:solidFill>
          <a:schemeClr val="dk2"/>
        </a:solidFill>
        <a:effectLst/>
      </p:bgPr>
    </p:bg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5" name="Google Shape;1135;p170"/>
          <p:cNvPicPr preferRelativeResize="0"/>
          <p:nvPr/>
        </p:nvPicPr>
        <p:blipFill rotWithShape="1">
          <a:blip r:embed="rId2">
            <a:alphaModFix/>
          </a:blip>
          <a:srcRect l="20019" t="22248" b="19663"/>
          <a:stretch/>
        </p:blipFill>
        <p:spPr>
          <a:xfrm>
            <a:off x="0" y="0"/>
            <a:ext cx="879302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70"/>
          <p:cNvSpPr txBox="1">
            <a:spLocks noGrp="1"/>
          </p:cNvSpPr>
          <p:nvPr>
            <p:ph type="ctrTitle"/>
          </p:nvPr>
        </p:nvSpPr>
        <p:spPr>
          <a:xfrm>
            <a:off x="433944" y="1659551"/>
            <a:ext cx="40500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2700" b="1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7" name="Google Shape;1137;p170"/>
          <p:cNvSpPr txBox="1">
            <a:spLocks noGrp="1"/>
          </p:cNvSpPr>
          <p:nvPr>
            <p:ph type="body" idx="1"/>
          </p:nvPr>
        </p:nvSpPr>
        <p:spPr>
          <a:xfrm>
            <a:off x="433944" y="2534143"/>
            <a:ext cx="40500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138" name="Google Shape;1138;p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4374" y="463988"/>
            <a:ext cx="1154062" cy="240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1 - Speaker Slide - A">
  <p:cSld name="Speaker Slide - A">
    <p:bg>
      <p:bgPr>
        <a:solidFill>
          <a:schemeClr val="lt1"/>
        </a:solidFill>
        <a:effectLst/>
      </p:bgPr>
    </p:bg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0" name="Google Shape;1140;p1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2"/>
            <a:ext cx="9136860" cy="5139492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p171"/>
          <p:cNvSpPr txBox="1">
            <a:spLocks noGrp="1"/>
          </p:cNvSpPr>
          <p:nvPr>
            <p:ph type="ctrTitle"/>
          </p:nvPr>
        </p:nvSpPr>
        <p:spPr>
          <a:xfrm>
            <a:off x="433944" y="1659551"/>
            <a:ext cx="34257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1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2" name="Google Shape;1142;p171"/>
          <p:cNvSpPr txBox="1">
            <a:spLocks noGrp="1"/>
          </p:cNvSpPr>
          <p:nvPr>
            <p:ph type="body" idx="1"/>
          </p:nvPr>
        </p:nvSpPr>
        <p:spPr>
          <a:xfrm>
            <a:off x="433944" y="2534143"/>
            <a:ext cx="34257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143" name="Google Shape;1143;p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0366" y="2714193"/>
            <a:ext cx="1368600" cy="1185677"/>
          </a:xfrm>
          <a:prstGeom prst="rect">
            <a:avLst/>
          </a:prstGeom>
          <a:noFill/>
          <a:ln>
            <a:noFill/>
          </a:ln>
        </p:spPr>
      </p:pic>
      <p:sp>
        <p:nvSpPr>
          <p:cNvPr id="1144" name="Google Shape;1144;p171"/>
          <p:cNvSpPr/>
          <p:nvPr/>
        </p:nvSpPr>
        <p:spPr>
          <a:xfrm rot="-2279800">
            <a:off x="6020304" y="1607700"/>
            <a:ext cx="2044295" cy="2041902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1145" name="Google Shape;1145;p171"/>
          <p:cNvPicPr preferRelativeResize="0"/>
          <p:nvPr/>
        </p:nvPicPr>
        <p:blipFill rotWithShape="1">
          <a:blip r:embed="rId4">
            <a:alphaModFix/>
          </a:blip>
          <a:srcRect l="20641" b="36228"/>
          <a:stretch/>
        </p:blipFill>
        <p:spPr>
          <a:xfrm>
            <a:off x="-6545" y="4133869"/>
            <a:ext cx="1189491" cy="1009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2 - Speaker Slide - B">
  <p:cSld name="Speaker Slide - B">
    <p:bg>
      <p:bgPr>
        <a:solidFill>
          <a:schemeClr val="lt1"/>
        </a:solidFill>
        <a:effectLst/>
      </p:bgPr>
    </p:bg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Google Shape;1147;p1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2"/>
            <a:ext cx="9136860" cy="5139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16" y="896044"/>
            <a:ext cx="3777126" cy="3647278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p172"/>
          <p:cNvSpPr txBox="1">
            <a:spLocks noGrp="1"/>
          </p:cNvSpPr>
          <p:nvPr>
            <p:ph type="ctrTitle"/>
          </p:nvPr>
        </p:nvSpPr>
        <p:spPr>
          <a:xfrm>
            <a:off x="433944" y="1659551"/>
            <a:ext cx="34257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1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0" name="Google Shape;1150;p172"/>
          <p:cNvSpPr txBox="1">
            <a:spLocks noGrp="1"/>
          </p:cNvSpPr>
          <p:nvPr>
            <p:ph type="body" idx="1"/>
          </p:nvPr>
        </p:nvSpPr>
        <p:spPr>
          <a:xfrm>
            <a:off x="433944" y="2534143"/>
            <a:ext cx="34257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51" name="Google Shape;1151;p172"/>
          <p:cNvSpPr/>
          <p:nvPr/>
        </p:nvSpPr>
        <p:spPr>
          <a:xfrm>
            <a:off x="5886163" y="889323"/>
            <a:ext cx="2634300" cy="2633700"/>
          </a:xfrm>
          <a:prstGeom prst="ellipse">
            <a:avLst/>
          </a:prstGeom>
          <a:solidFill>
            <a:srgbClr val="DED6C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152" name="Google Shape;1152;p172"/>
          <p:cNvSpPr/>
          <p:nvPr/>
        </p:nvSpPr>
        <p:spPr>
          <a:xfrm>
            <a:off x="5893235" y="896042"/>
            <a:ext cx="2634300" cy="2633400"/>
          </a:xfrm>
          <a:prstGeom prst="ellipse">
            <a:avLst/>
          </a:prstGeom>
          <a:solidFill>
            <a:srgbClr val="DED6C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153" name="Google Shape;1153;p172"/>
          <p:cNvSpPr/>
          <p:nvPr/>
        </p:nvSpPr>
        <p:spPr>
          <a:xfrm>
            <a:off x="5752742" y="3179445"/>
            <a:ext cx="1189500" cy="1189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154" name="Google Shape;1154;p172"/>
          <p:cNvSpPr/>
          <p:nvPr/>
        </p:nvSpPr>
        <p:spPr>
          <a:xfrm>
            <a:off x="6487234" y="1673189"/>
            <a:ext cx="15438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Google Slides does not have an image placeholder option. </a:t>
            </a:r>
            <a:br>
              <a:rPr lang="en" sz="900" b="1" i="0" u="none" strike="noStrik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endParaRPr sz="900" b="1" i="0" u="none" strike="noStrike">
              <a:solidFill>
                <a:schemeClr val="accent2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Please place an image of speaker over this circle manually.  Place Logo in circle below. </a:t>
            </a:r>
            <a:endParaRPr sz="900" b="1">
              <a:solidFill>
                <a:schemeClr val="accent2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1155" name="Google Shape;1155;p172"/>
          <p:cNvPicPr preferRelativeResize="0"/>
          <p:nvPr/>
        </p:nvPicPr>
        <p:blipFill rotWithShape="1">
          <a:blip r:embed="rId4">
            <a:alphaModFix/>
          </a:blip>
          <a:srcRect l="20641" b="36228"/>
          <a:stretch/>
        </p:blipFill>
        <p:spPr>
          <a:xfrm>
            <a:off x="-6545" y="4133869"/>
            <a:ext cx="1189491" cy="1009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1 - Panelist Slide - 3-Up">
  <p:cSld name="Panelist Slide - 3-Up"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73"/>
          <p:cNvSpPr txBox="1">
            <a:spLocks noGrp="1"/>
          </p:cNvSpPr>
          <p:nvPr>
            <p:ph type="title"/>
          </p:nvPr>
        </p:nvSpPr>
        <p:spPr>
          <a:xfrm>
            <a:off x="428740" y="47625"/>
            <a:ext cx="82863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8" name="Google Shape;1158;p173"/>
          <p:cNvSpPr txBox="1">
            <a:spLocks noGrp="1"/>
          </p:cNvSpPr>
          <p:nvPr>
            <p:ph type="body" idx="1"/>
          </p:nvPr>
        </p:nvSpPr>
        <p:spPr>
          <a:xfrm>
            <a:off x="762910" y="3304300"/>
            <a:ext cx="25023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59" name="Google Shape;1159;p173"/>
          <p:cNvSpPr txBox="1">
            <a:spLocks noGrp="1"/>
          </p:cNvSpPr>
          <p:nvPr>
            <p:ph type="body" idx="2"/>
          </p:nvPr>
        </p:nvSpPr>
        <p:spPr>
          <a:xfrm>
            <a:off x="3343562" y="3304300"/>
            <a:ext cx="24993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0" name="Google Shape;1160;p173"/>
          <p:cNvSpPr txBox="1">
            <a:spLocks noGrp="1"/>
          </p:cNvSpPr>
          <p:nvPr>
            <p:ph type="body" idx="3"/>
          </p:nvPr>
        </p:nvSpPr>
        <p:spPr>
          <a:xfrm>
            <a:off x="716022" y="2871940"/>
            <a:ext cx="25962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1" name="Google Shape;1161;p173"/>
          <p:cNvSpPr txBox="1">
            <a:spLocks noGrp="1"/>
          </p:cNvSpPr>
          <p:nvPr>
            <p:ph type="body" idx="4"/>
          </p:nvPr>
        </p:nvSpPr>
        <p:spPr>
          <a:xfrm>
            <a:off x="3295235" y="2871940"/>
            <a:ext cx="25962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2" name="Google Shape;1162;p173"/>
          <p:cNvSpPr>
            <a:spLocks noGrp="1"/>
          </p:cNvSpPr>
          <p:nvPr>
            <p:ph type="pic" idx="5"/>
          </p:nvPr>
        </p:nvSpPr>
        <p:spPr>
          <a:xfrm>
            <a:off x="1118877" y="1085873"/>
            <a:ext cx="1790400" cy="17859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1163" name="Google Shape;1163;p173"/>
          <p:cNvSpPr>
            <a:spLocks noGrp="1"/>
          </p:cNvSpPr>
          <p:nvPr>
            <p:ph type="pic" idx="6"/>
          </p:nvPr>
        </p:nvSpPr>
        <p:spPr>
          <a:xfrm>
            <a:off x="3698089" y="1085873"/>
            <a:ext cx="1790400" cy="17859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1164" name="Google Shape;1164;p173"/>
          <p:cNvSpPr txBox="1">
            <a:spLocks noGrp="1"/>
          </p:cNvSpPr>
          <p:nvPr>
            <p:ph type="body" idx="7"/>
          </p:nvPr>
        </p:nvSpPr>
        <p:spPr>
          <a:xfrm>
            <a:off x="5884799" y="3304300"/>
            <a:ext cx="25023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5" name="Google Shape;1165;p173"/>
          <p:cNvSpPr txBox="1">
            <a:spLocks noGrp="1"/>
          </p:cNvSpPr>
          <p:nvPr>
            <p:ph type="body" idx="8"/>
          </p:nvPr>
        </p:nvSpPr>
        <p:spPr>
          <a:xfrm>
            <a:off x="5837911" y="2871940"/>
            <a:ext cx="25962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6" name="Google Shape;1166;p173"/>
          <p:cNvSpPr>
            <a:spLocks noGrp="1"/>
          </p:cNvSpPr>
          <p:nvPr>
            <p:ph type="pic" idx="9"/>
          </p:nvPr>
        </p:nvSpPr>
        <p:spPr>
          <a:xfrm>
            <a:off x="6240766" y="1085873"/>
            <a:ext cx="1790400" cy="17859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pic>
        <p:nvPicPr>
          <p:cNvPr id="1167" name="Google Shape;1167;p1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173"/>
          <p:cNvPicPr preferRelativeResize="0"/>
          <p:nvPr/>
        </p:nvPicPr>
        <p:blipFill rotWithShape="1">
          <a:blip r:embed="rId3">
            <a:alphaModFix/>
          </a:blip>
          <a:srcRect l="39558" b="50256"/>
          <a:stretch/>
        </p:blipFill>
        <p:spPr>
          <a:xfrm rot="-5400000">
            <a:off x="8084835" y="4075071"/>
            <a:ext cx="1140487" cy="991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2 - Panelist Slide - 5 Up">
  <p:cSld name="Panelist Slide - 5 Up"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74"/>
          <p:cNvSpPr txBox="1">
            <a:spLocks noGrp="1"/>
          </p:cNvSpPr>
          <p:nvPr>
            <p:ph type="title"/>
          </p:nvPr>
        </p:nvSpPr>
        <p:spPr>
          <a:xfrm>
            <a:off x="428740" y="47625"/>
            <a:ext cx="82863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1" name="Google Shape;1171;p174"/>
          <p:cNvSpPr txBox="1">
            <a:spLocks noGrp="1"/>
          </p:cNvSpPr>
          <p:nvPr>
            <p:ph type="body" idx="1"/>
          </p:nvPr>
        </p:nvSpPr>
        <p:spPr>
          <a:xfrm>
            <a:off x="314249" y="2421713"/>
            <a:ext cx="16119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72" name="Google Shape;1172;p174"/>
          <p:cNvSpPr txBox="1">
            <a:spLocks noGrp="1"/>
          </p:cNvSpPr>
          <p:nvPr>
            <p:ph type="body" idx="2"/>
          </p:nvPr>
        </p:nvSpPr>
        <p:spPr>
          <a:xfrm>
            <a:off x="2081303" y="2854073"/>
            <a:ext cx="15537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2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73" name="Google Shape;1173;p174"/>
          <p:cNvSpPr txBox="1">
            <a:spLocks noGrp="1"/>
          </p:cNvSpPr>
          <p:nvPr>
            <p:ph type="body" idx="3"/>
          </p:nvPr>
        </p:nvSpPr>
        <p:spPr>
          <a:xfrm>
            <a:off x="3819189" y="2854073"/>
            <a:ext cx="15519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2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74" name="Google Shape;1174;p174"/>
          <p:cNvSpPr txBox="1">
            <a:spLocks noGrp="1"/>
          </p:cNvSpPr>
          <p:nvPr>
            <p:ph type="body" idx="4"/>
          </p:nvPr>
        </p:nvSpPr>
        <p:spPr>
          <a:xfrm>
            <a:off x="2058995" y="2421713"/>
            <a:ext cx="16119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75" name="Google Shape;1175;p174"/>
          <p:cNvSpPr txBox="1">
            <a:spLocks noGrp="1"/>
          </p:cNvSpPr>
          <p:nvPr>
            <p:ph type="body" idx="5"/>
          </p:nvPr>
        </p:nvSpPr>
        <p:spPr>
          <a:xfrm>
            <a:off x="3787272" y="2421713"/>
            <a:ext cx="16119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76" name="Google Shape;1176;p174"/>
          <p:cNvSpPr>
            <a:spLocks noGrp="1"/>
          </p:cNvSpPr>
          <p:nvPr>
            <p:ph type="pic" idx="6"/>
          </p:nvPr>
        </p:nvSpPr>
        <p:spPr>
          <a:xfrm>
            <a:off x="489297" y="1164781"/>
            <a:ext cx="1261800" cy="12588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1177" name="Google Shape;1177;p174"/>
          <p:cNvSpPr>
            <a:spLocks noGrp="1"/>
          </p:cNvSpPr>
          <p:nvPr>
            <p:ph type="pic" idx="7"/>
          </p:nvPr>
        </p:nvSpPr>
        <p:spPr>
          <a:xfrm>
            <a:off x="2228898" y="1164781"/>
            <a:ext cx="1261800" cy="12588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1178" name="Google Shape;1178;p174"/>
          <p:cNvSpPr>
            <a:spLocks noGrp="1"/>
          </p:cNvSpPr>
          <p:nvPr>
            <p:ph type="pic" idx="8"/>
          </p:nvPr>
        </p:nvSpPr>
        <p:spPr>
          <a:xfrm>
            <a:off x="3939072" y="1164781"/>
            <a:ext cx="1261800" cy="12588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1179" name="Google Shape;1179;p174"/>
          <p:cNvSpPr txBox="1">
            <a:spLocks noGrp="1"/>
          </p:cNvSpPr>
          <p:nvPr>
            <p:ph type="body" idx="9"/>
          </p:nvPr>
        </p:nvSpPr>
        <p:spPr>
          <a:xfrm>
            <a:off x="343306" y="2854073"/>
            <a:ext cx="15537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2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80" name="Google Shape;1180;p174"/>
          <p:cNvSpPr txBox="1">
            <a:spLocks noGrp="1"/>
          </p:cNvSpPr>
          <p:nvPr>
            <p:ph type="body" idx="13"/>
          </p:nvPr>
        </p:nvSpPr>
        <p:spPr>
          <a:xfrm>
            <a:off x="5555287" y="2854073"/>
            <a:ext cx="15537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2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81" name="Google Shape;1181;p174"/>
          <p:cNvSpPr txBox="1">
            <a:spLocks noGrp="1"/>
          </p:cNvSpPr>
          <p:nvPr>
            <p:ph type="body" idx="14"/>
          </p:nvPr>
        </p:nvSpPr>
        <p:spPr>
          <a:xfrm>
            <a:off x="7293172" y="2854073"/>
            <a:ext cx="15519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1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82" name="Google Shape;1182;p174"/>
          <p:cNvSpPr txBox="1">
            <a:spLocks noGrp="1"/>
          </p:cNvSpPr>
          <p:nvPr>
            <p:ph type="body" idx="15"/>
          </p:nvPr>
        </p:nvSpPr>
        <p:spPr>
          <a:xfrm>
            <a:off x="5525219" y="2421713"/>
            <a:ext cx="16119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83" name="Google Shape;1183;p174"/>
          <p:cNvSpPr txBox="1">
            <a:spLocks noGrp="1"/>
          </p:cNvSpPr>
          <p:nvPr>
            <p:ph type="body" idx="16"/>
          </p:nvPr>
        </p:nvSpPr>
        <p:spPr>
          <a:xfrm>
            <a:off x="7263166" y="2421713"/>
            <a:ext cx="16119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84" name="Google Shape;1184;p174"/>
          <p:cNvSpPr>
            <a:spLocks noGrp="1"/>
          </p:cNvSpPr>
          <p:nvPr>
            <p:ph type="pic" idx="17"/>
          </p:nvPr>
        </p:nvSpPr>
        <p:spPr>
          <a:xfrm>
            <a:off x="5671874" y="1164781"/>
            <a:ext cx="1261800" cy="12588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1185" name="Google Shape;1185;p174"/>
          <p:cNvSpPr>
            <a:spLocks noGrp="1"/>
          </p:cNvSpPr>
          <p:nvPr>
            <p:ph type="pic" idx="18"/>
          </p:nvPr>
        </p:nvSpPr>
        <p:spPr>
          <a:xfrm>
            <a:off x="7414966" y="1164781"/>
            <a:ext cx="1261800" cy="12588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pic>
        <p:nvPicPr>
          <p:cNvPr id="1186" name="Google Shape;1186;p1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p174"/>
          <p:cNvPicPr preferRelativeResize="0"/>
          <p:nvPr/>
        </p:nvPicPr>
        <p:blipFill rotWithShape="1">
          <a:blip r:embed="rId3">
            <a:alphaModFix/>
          </a:blip>
          <a:srcRect l="39558" b="50256"/>
          <a:stretch/>
        </p:blipFill>
        <p:spPr>
          <a:xfrm rot="-5400000">
            <a:off x="8084835" y="4075071"/>
            <a:ext cx="1140487" cy="991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3 - Customer Story Layout">
  <p:cSld name=" Customer Story Layout"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75"/>
          <p:cNvSpPr/>
          <p:nvPr/>
        </p:nvSpPr>
        <p:spPr>
          <a:xfrm rot="5399799">
            <a:off x="-1250381" y="1251036"/>
            <a:ext cx="5131500" cy="2635500"/>
          </a:xfrm>
          <a:prstGeom prst="round2SameRect">
            <a:avLst>
              <a:gd name="adj1" fmla="val 6325"/>
              <a:gd name="adj2" fmla="val 0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0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190" name="Google Shape;1190;p175"/>
          <p:cNvSpPr/>
          <p:nvPr/>
        </p:nvSpPr>
        <p:spPr>
          <a:xfrm>
            <a:off x="137853" y="133693"/>
            <a:ext cx="2368800" cy="19797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alesforce Sans"/>
              <a:buNone/>
            </a:pPr>
            <a:r>
              <a:rPr lang="en" sz="1400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Google Slides does not have an image placeholder option.  Please place an image over this box manually</a:t>
            </a: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191" name="Google Shape;1191;p175"/>
          <p:cNvSpPr>
            <a:spLocks noGrp="1"/>
          </p:cNvSpPr>
          <p:nvPr>
            <p:ph type="pic" idx="2"/>
          </p:nvPr>
        </p:nvSpPr>
        <p:spPr>
          <a:xfrm>
            <a:off x="136992" y="133693"/>
            <a:ext cx="2368800" cy="1979700"/>
          </a:xfrm>
          <a:prstGeom prst="rect">
            <a:avLst/>
          </a:prstGeom>
          <a:solidFill>
            <a:srgbClr val="9A8F87"/>
          </a:solidFill>
          <a:ln>
            <a:noFill/>
          </a:ln>
        </p:spPr>
        <p:txBody>
          <a:bodyPr spcFirstLastPara="1" wrap="square" lIns="342950" tIns="0" rIns="342950" bIns="0" anchor="ctr" anchorCtr="0">
            <a:noAutofit/>
          </a:bodyPr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1192" name="Google Shape;1192;p175"/>
          <p:cNvSpPr txBox="1">
            <a:spLocks noGrp="1"/>
          </p:cNvSpPr>
          <p:nvPr>
            <p:ph type="title"/>
          </p:nvPr>
        </p:nvSpPr>
        <p:spPr>
          <a:xfrm>
            <a:off x="2903754" y="367221"/>
            <a:ext cx="58116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1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3" name="Google Shape;1193;p175"/>
          <p:cNvSpPr txBox="1">
            <a:spLocks noGrp="1"/>
          </p:cNvSpPr>
          <p:nvPr>
            <p:ph type="ftr" idx="11"/>
          </p:nvPr>
        </p:nvSpPr>
        <p:spPr>
          <a:xfrm>
            <a:off x="2903769" y="4912148"/>
            <a:ext cx="1657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4" name="Google Shape;1194;p175"/>
          <p:cNvSpPr txBox="1">
            <a:spLocks noGrp="1"/>
          </p:cNvSpPr>
          <p:nvPr>
            <p:ph type="body" idx="1"/>
          </p:nvPr>
        </p:nvSpPr>
        <p:spPr>
          <a:xfrm>
            <a:off x="2903753" y="1277772"/>
            <a:ext cx="5811600" cy="25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98450" algn="l" rtl="0">
              <a:spcBef>
                <a:spcPts val="1000"/>
              </a:spcBef>
              <a:spcAft>
                <a:spcPts val="0"/>
              </a:spcAft>
              <a:buSzPts val="1100"/>
              <a:buChar char="•"/>
              <a:defRPr sz="1100"/>
            </a:lvl2pPr>
            <a:lvl3pPr marL="1371600" lvl="2" indent="-292100" algn="l" rtl="0">
              <a:spcBef>
                <a:spcPts val="500"/>
              </a:spcBef>
              <a:spcAft>
                <a:spcPts val="0"/>
              </a:spcAft>
              <a:buSzPts val="1000"/>
              <a:buChar char="•"/>
              <a:defRPr sz="1000"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95" name="Google Shape;1195;p175"/>
          <p:cNvSpPr>
            <a:spLocks noGrp="1"/>
          </p:cNvSpPr>
          <p:nvPr>
            <p:ph type="pic" idx="3"/>
          </p:nvPr>
        </p:nvSpPr>
        <p:spPr>
          <a:xfrm>
            <a:off x="248328" y="2534263"/>
            <a:ext cx="2133900" cy="12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cxnSp>
        <p:nvCxnSpPr>
          <p:cNvPr id="1196" name="Google Shape;1196;p175"/>
          <p:cNvCxnSpPr/>
          <p:nvPr/>
        </p:nvCxnSpPr>
        <p:spPr>
          <a:xfrm rot="10800000">
            <a:off x="1315277" y="3783075"/>
            <a:ext cx="0" cy="558000"/>
          </a:xfrm>
          <a:prstGeom prst="straightConnector1">
            <a:avLst/>
          </a:prstGeom>
          <a:noFill/>
          <a:ln w="9525" cap="flat" cmpd="sng">
            <a:solidFill>
              <a:srgbClr val="BCBAB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97" name="Google Shape;1197;p1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4738" y="4501417"/>
            <a:ext cx="1154058" cy="253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p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3181" y="3051956"/>
            <a:ext cx="2724361" cy="2867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1 - Thank You - A">
  <p:cSld name="Thank You - A">
    <p:bg>
      <p:bgPr>
        <a:solidFill>
          <a:schemeClr val="lt1"/>
        </a:solidFill>
        <a:effectLst/>
      </p:bgPr>
    </p:bg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176"/>
          <p:cNvSpPr txBox="1"/>
          <p:nvPr/>
        </p:nvSpPr>
        <p:spPr>
          <a:xfrm>
            <a:off x="1393807" y="1676644"/>
            <a:ext cx="63564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Thank You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201" name="Google Shape;1201;p1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36860" cy="513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2 - Thank You - B">
  <p:cSld name="Thank You - B">
    <p:bg>
      <p:bgPr>
        <a:solidFill>
          <a:schemeClr val="lt1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77"/>
          <p:cNvSpPr txBox="1"/>
          <p:nvPr/>
        </p:nvSpPr>
        <p:spPr>
          <a:xfrm>
            <a:off x="1393807" y="1676644"/>
            <a:ext cx="63564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Thank You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204" name="Google Shape;1204;p1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36860" cy="513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3 - Thank You - C">
  <p:cSld name="Thank You - C">
    <p:bg>
      <p:bgPr>
        <a:solidFill>
          <a:schemeClr val="lt1"/>
        </a:solidFill>
        <a:effectLst/>
      </p:bgPr>
    </p:bg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178"/>
          <p:cNvSpPr txBox="1"/>
          <p:nvPr/>
        </p:nvSpPr>
        <p:spPr>
          <a:xfrm>
            <a:off x="1393807" y="1676644"/>
            <a:ext cx="63564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Thank You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207" name="Google Shape;1207;p1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36860" cy="513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4 - Thank You - D">
  <p:cSld name="Thank You - D">
    <p:bg>
      <p:bgPr>
        <a:solidFill>
          <a:schemeClr val="dk2"/>
        </a:solidFill>
        <a:effectLst/>
      </p:bgPr>
    </p:bg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179"/>
          <p:cNvSpPr txBox="1"/>
          <p:nvPr/>
        </p:nvSpPr>
        <p:spPr>
          <a:xfrm>
            <a:off x="1393807" y="1676644"/>
            <a:ext cx="63564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Thank You</a:t>
            </a:r>
            <a:endParaRPr sz="1100">
              <a:solidFill>
                <a:srgbClr val="FFFFFF"/>
              </a:solidFill>
            </a:endParaRPr>
          </a:p>
        </p:txBody>
      </p:sp>
      <p:pic>
        <p:nvPicPr>
          <p:cNvPr id="1210" name="Google Shape;1210;p1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39256" cy="5140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1 - Vignette - A">
  <p:cSld name="Vignette - A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0"/>
          <p:cNvSpPr txBox="1">
            <a:spLocks noGrp="1"/>
          </p:cNvSpPr>
          <p:nvPr>
            <p:ph type="title"/>
          </p:nvPr>
        </p:nvSpPr>
        <p:spPr>
          <a:xfrm>
            <a:off x="428737" y="267493"/>
            <a:ext cx="3944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60"/>
          <p:cNvSpPr txBox="1">
            <a:spLocks noGrp="1"/>
          </p:cNvSpPr>
          <p:nvPr>
            <p:ph type="body" idx="1"/>
          </p:nvPr>
        </p:nvSpPr>
        <p:spPr>
          <a:xfrm>
            <a:off x="428737" y="1917775"/>
            <a:ext cx="4798800" cy="28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60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9444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60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85" name="Google Shape;285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60"/>
          <p:cNvPicPr preferRelativeResize="0"/>
          <p:nvPr/>
        </p:nvPicPr>
        <p:blipFill rotWithShape="1">
          <a:blip r:embed="rId3">
            <a:alphaModFix/>
          </a:blip>
          <a:srcRect l="17160" t="18360" r="30808" b="11640"/>
          <a:stretch/>
        </p:blipFill>
        <p:spPr>
          <a:xfrm>
            <a:off x="5130548" y="1371600"/>
            <a:ext cx="4013450" cy="3600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1 - Guide Placement - 1">
  <p:cSld name="Guide Placement - 1"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80"/>
          <p:cNvSpPr txBox="1"/>
          <p:nvPr/>
        </p:nvSpPr>
        <p:spPr>
          <a:xfrm>
            <a:off x="5336914" y="1992350"/>
            <a:ext cx="1590600" cy="24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First level text is set at twenty-point Salesforce Sans and does not have a bullet</a:t>
            </a:r>
            <a:endParaRPr sz="1100">
              <a:solidFill>
                <a:schemeClr val="dk1"/>
              </a:solidFill>
            </a:endParaRPr>
          </a:p>
          <a:p>
            <a:pPr marL="139700" marR="0" lvl="1" indent="-1397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Second level is eighteen-point Salesforce Sans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213" name="Google Shape;1213;p180"/>
          <p:cNvSpPr/>
          <p:nvPr/>
        </p:nvSpPr>
        <p:spPr>
          <a:xfrm>
            <a:off x="402105" y="1345069"/>
            <a:ext cx="3271800" cy="3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What are Drawing Guides?  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Lines that that appear on all pages in the same spot, yet don’t show up when you print or view deck in show mode.  </a:t>
            </a:r>
            <a:b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endParaRPr sz="10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Think of them as internal margins for the proper alignment and consistent placement of content. Object will snap to them and they are also perfect for cropping an image to. 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This template has pre-made guides that delineate where your workspace is.  </a:t>
            </a:r>
            <a:b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b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How to Turn Guides On and Off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Windows: </a:t>
            </a:r>
            <a: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ALT + F9 or Right click in blue area off workspace &gt;Grids and Guides&gt;Display Drawing Guides on Screen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Mac 2011: </a:t>
            </a:r>
            <a: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Control + Option + Command + G or </a:t>
            </a:r>
            <a:b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View&gt;Guides&gt;Static Guides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MAC 2008:   </a:t>
            </a:r>
            <a: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Command + G or View&gt;Guides&gt;Static Guides</a:t>
            </a:r>
            <a:endParaRPr sz="10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214" name="Google Shape;1214;p180"/>
          <p:cNvSpPr/>
          <p:nvPr/>
        </p:nvSpPr>
        <p:spPr>
          <a:xfrm rot="8100000" flipH="1">
            <a:off x="7120711" y="1384623"/>
            <a:ext cx="105217" cy="1077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accent2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215" name="Google Shape;1215;p180"/>
          <p:cNvSpPr/>
          <p:nvPr/>
        </p:nvSpPr>
        <p:spPr>
          <a:xfrm rot="8100000" flipH="1">
            <a:off x="5173193" y="2079945"/>
            <a:ext cx="105217" cy="1077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accent2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216" name="Google Shape;1216;p180"/>
          <p:cNvSpPr/>
          <p:nvPr/>
        </p:nvSpPr>
        <p:spPr>
          <a:xfrm>
            <a:off x="5592682" y="1341380"/>
            <a:ext cx="1713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Guide for Body Text on Slides with Full Content</a:t>
            </a:r>
            <a:endParaRPr sz="10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grpSp>
        <p:nvGrpSpPr>
          <p:cNvPr id="1217" name="Google Shape;1217;p180"/>
          <p:cNvGrpSpPr/>
          <p:nvPr/>
        </p:nvGrpSpPr>
        <p:grpSpPr>
          <a:xfrm>
            <a:off x="0" y="-1191"/>
            <a:ext cx="9143964" cy="5144691"/>
            <a:chOff x="0" y="-1588"/>
            <a:chExt cx="12188702" cy="6859588"/>
          </a:xfrm>
        </p:grpSpPr>
        <p:grpSp>
          <p:nvGrpSpPr>
            <p:cNvPr id="1218" name="Google Shape;1218;p180"/>
            <p:cNvGrpSpPr/>
            <p:nvPr/>
          </p:nvGrpSpPr>
          <p:grpSpPr>
            <a:xfrm>
              <a:off x="1" y="1824646"/>
              <a:ext cx="12188700" cy="928193"/>
              <a:chOff x="2" y="1824646"/>
              <a:chExt cx="12188700" cy="928193"/>
            </a:xfrm>
          </p:grpSpPr>
          <p:cxnSp>
            <p:nvCxnSpPr>
              <p:cNvPr id="1219" name="Google Shape;1219;p180"/>
              <p:cNvCxnSpPr/>
              <p:nvPr/>
            </p:nvCxnSpPr>
            <p:spPr>
              <a:xfrm rot="10800000">
                <a:off x="6094352" y="-4269704"/>
                <a:ext cx="0" cy="12188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20" name="Google Shape;1220;p180"/>
              <p:cNvCxnSpPr/>
              <p:nvPr/>
            </p:nvCxnSpPr>
            <p:spPr>
              <a:xfrm rot="10800000">
                <a:off x="6094352" y="-3341512"/>
                <a:ext cx="0" cy="12188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221" name="Google Shape;1221;p180"/>
            <p:cNvGrpSpPr/>
            <p:nvPr/>
          </p:nvGrpSpPr>
          <p:grpSpPr>
            <a:xfrm>
              <a:off x="-1" y="-1588"/>
              <a:ext cx="12188701" cy="6859588"/>
              <a:chOff x="1" y="-1588"/>
              <a:chExt cx="12188701" cy="6859588"/>
            </a:xfrm>
          </p:grpSpPr>
          <p:cxnSp>
            <p:nvCxnSpPr>
              <p:cNvPr id="1222" name="Google Shape;1222;p180"/>
              <p:cNvCxnSpPr/>
              <p:nvPr/>
            </p:nvCxnSpPr>
            <p:spPr>
              <a:xfrm rot="10800000">
                <a:off x="6094351" y="-5574527"/>
                <a:ext cx="0" cy="12188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23" name="Google Shape;1223;p180"/>
              <p:cNvCxnSpPr/>
              <p:nvPr/>
            </p:nvCxnSpPr>
            <p:spPr>
              <a:xfrm>
                <a:off x="581026" y="0"/>
                <a:ext cx="0" cy="6858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24" name="Google Shape;1224;p180"/>
              <p:cNvCxnSpPr/>
              <p:nvPr/>
            </p:nvCxnSpPr>
            <p:spPr>
              <a:xfrm>
                <a:off x="11618914" y="-1588"/>
                <a:ext cx="0" cy="6858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25" name="Google Shape;1225;p180"/>
              <p:cNvCxnSpPr/>
              <p:nvPr/>
            </p:nvCxnSpPr>
            <p:spPr>
              <a:xfrm rot="10800000">
                <a:off x="6094352" y="244968"/>
                <a:ext cx="0" cy="12188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226" name="Google Shape;1226;p180"/>
          <p:cNvSpPr/>
          <p:nvPr/>
        </p:nvSpPr>
        <p:spPr>
          <a:xfrm>
            <a:off x="416386" y="389544"/>
            <a:ext cx="56103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Built-in Drawing Guide Placement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227" name="Google Shape;1227;p180"/>
          <p:cNvSpPr/>
          <p:nvPr/>
        </p:nvSpPr>
        <p:spPr>
          <a:xfrm>
            <a:off x="3687411" y="2069462"/>
            <a:ext cx="1710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Guide for Body Text on Slides with Split Content</a:t>
            </a:r>
            <a:endParaRPr sz="10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228" name="Google Shape;1228;p180"/>
          <p:cNvSpPr txBox="1"/>
          <p:nvPr/>
        </p:nvSpPr>
        <p:spPr>
          <a:xfrm>
            <a:off x="7302811" y="1294766"/>
            <a:ext cx="14499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First level text is set at twenty-point Salesforce Sans and does not have a bullet</a:t>
            </a:r>
            <a:endParaRPr sz="1100">
              <a:solidFill>
                <a:schemeClr val="dk1"/>
              </a:solidFill>
            </a:endParaRPr>
          </a:p>
          <a:p>
            <a:pPr marL="139700" marR="0" lvl="1" indent="-1397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Second level is eighteen-point Salesforce Sans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cxnSp>
        <p:nvCxnSpPr>
          <p:cNvPr id="1229" name="Google Shape;1229;p180"/>
          <p:cNvCxnSpPr/>
          <p:nvPr/>
        </p:nvCxnSpPr>
        <p:spPr>
          <a:xfrm rot="10800000">
            <a:off x="4572001" y="-3463451"/>
            <a:ext cx="0" cy="9144000"/>
          </a:xfrm>
          <a:prstGeom prst="straightConnector1">
            <a:avLst/>
          </a:prstGeom>
          <a:noFill/>
          <a:ln w="19050" cap="flat" cmpd="sng">
            <a:solidFill>
              <a:srgbClr val="8A03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30" name="Google Shape;1230;p180"/>
          <p:cNvSpPr/>
          <p:nvPr/>
        </p:nvSpPr>
        <p:spPr>
          <a:xfrm>
            <a:off x="6489299" y="642473"/>
            <a:ext cx="2187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B5CAB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Guide for Body Text on Slides with Full Content and No Subtitle</a:t>
            </a:r>
            <a:endParaRPr sz="1000">
              <a:solidFill>
                <a:srgbClr val="0B5CAB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231" name="Google Shape;1231;p180"/>
          <p:cNvSpPr/>
          <p:nvPr/>
        </p:nvSpPr>
        <p:spPr>
          <a:xfrm rot="2700000">
            <a:off x="8548586" y="986732"/>
            <a:ext cx="105217" cy="1077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81A5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59575C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Body">
  <p:cSld name="Content2 - White - Blank"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" name="Google Shape;1233;p1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16318" y="4791455"/>
            <a:ext cx="1094216" cy="226137"/>
          </a:xfrm>
          <a:prstGeom prst="rect">
            <a:avLst/>
          </a:prstGeom>
          <a:noFill/>
          <a:ln>
            <a:noFill/>
          </a:ln>
        </p:spPr>
      </p:pic>
      <p:sp>
        <p:nvSpPr>
          <p:cNvPr id="1234" name="Google Shape;1234;p181"/>
          <p:cNvSpPr txBox="1">
            <a:spLocks noGrp="1"/>
          </p:cNvSpPr>
          <p:nvPr>
            <p:ph type="title"/>
          </p:nvPr>
        </p:nvSpPr>
        <p:spPr>
          <a:xfrm>
            <a:off x="463500" y="459275"/>
            <a:ext cx="7701300" cy="34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35" name="Google Shape;1235;p181"/>
          <p:cNvSpPr txBox="1">
            <a:spLocks noGrp="1"/>
          </p:cNvSpPr>
          <p:nvPr>
            <p:ph type="subTitle" idx="1"/>
          </p:nvPr>
        </p:nvSpPr>
        <p:spPr>
          <a:xfrm>
            <a:off x="3207550" y="1249825"/>
            <a:ext cx="8136900" cy="3360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80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8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800"/>
              </a:spcBef>
              <a:spcAft>
                <a:spcPts val="2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 - Lower Swoosh">
  <p:cSld name="Above Trees Vignette - Left_3_1">
    <p:bg>
      <p:bgPr>
        <a:solidFill>
          <a:srgbClr val="FFFFFF"/>
        </a:solidFill>
        <a:effectLst/>
      </p:bgPr>
    </p:bg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7" name="Google Shape;1237;p182" descr="pasted-image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5084" y="424095"/>
            <a:ext cx="476309" cy="333477"/>
          </a:xfrm>
          <a:prstGeom prst="rect">
            <a:avLst/>
          </a:prstGeom>
          <a:noFill/>
          <a:ln>
            <a:noFill/>
          </a:ln>
        </p:spPr>
      </p:pic>
      <p:sp>
        <p:nvSpPr>
          <p:cNvPr id="1238" name="Google Shape;1238;p182"/>
          <p:cNvSpPr txBox="1">
            <a:spLocks noGrp="1"/>
          </p:cNvSpPr>
          <p:nvPr>
            <p:ph type="title"/>
          </p:nvPr>
        </p:nvSpPr>
        <p:spPr>
          <a:xfrm>
            <a:off x="428737" y="47628"/>
            <a:ext cx="82866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9" name="Google Shape;1239;p182"/>
          <p:cNvSpPr txBox="1">
            <a:spLocks noGrp="1"/>
          </p:cNvSpPr>
          <p:nvPr>
            <p:ph type="body" idx="1"/>
          </p:nvPr>
        </p:nvSpPr>
        <p:spPr>
          <a:xfrm>
            <a:off x="428737" y="1246144"/>
            <a:ext cx="8286600" cy="3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b="1">
                <a:solidFill>
                  <a:schemeClr val="accent1"/>
                </a:solidFill>
              </a:defRPr>
            </a:lvl5pPr>
            <a:lvl6pPr marL="2743200" lvl="5" indent="-311150" algn="l" rtl="0"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•"/>
              <a:defRPr sz="1400">
                <a:solidFill>
                  <a:schemeClr val="accent1"/>
                </a:solidFill>
              </a:defRPr>
            </a:lvl6pPr>
            <a:lvl7pPr marL="3200400" lvl="6" indent="-31115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•"/>
              <a:defRPr sz="1400">
                <a:solidFill>
                  <a:schemeClr val="accent1"/>
                </a:solidFill>
              </a:defRPr>
            </a:lvl7pPr>
            <a:lvl8pPr marL="3657600" lvl="7" indent="-31115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•"/>
              <a:defRPr sz="1400">
                <a:solidFill>
                  <a:schemeClr val="accent1"/>
                </a:solidFill>
              </a:defRPr>
            </a:lvl8pPr>
            <a:lvl9pPr marL="4114800" lvl="8" indent="-31115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•"/>
              <a:defRPr sz="1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40" name="Google Shape;1240;p182"/>
          <p:cNvSpPr txBox="1">
            <a:spLocks noGrp="1"/>
          </p:cNvSpPr>
          <p:nvPr>
            <p:ph type="subTitle" idx="2"/>
          </p:nvPr>
        </p:nvSpPr>
        <p:spPr>
          <a:xfrm>
            <a:off x="432167" y="842568"/>
            <a:ext cx="7334100" cy="42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41" name="Google Shape;1241;p182"/>
          <p:cNvSpPr/>
          <p:nvPr/>
        </p:nvSpPr>
        <p:spPr>
          <a:xfrm>
            <a:off x="-1" y="4397188"/>
            <a:ext cx="9144000" cy="746311"/>
          </a:xfrm>
          <a:custGeom>
            <a:avLst/>
            <a:gdLst/>
            <a:ahLst/>
            <a:cxnLst/>
            <a:rect l="l" t="t" r="r" b="b"/>
            <a:pathLst>
              <a:path w="12192000" h="995082" extrusionOk="0">
                <a:moveTo>
                  <a:pt x="0" y="0"/>
                </a:moveTo>
                <a:cubicBezTo>
                  <a:pt x="1946508" y="433119"/>
                  <a:pt x="3989140" y="663746"/>
                  <a:pt x="6096000" y="663746"/>
                </a:cubicBezTo>
                <a:cubicBezTo>
                  <a:pt x="8202860" y="663746"/>
                  <a:pt x="10245492" y="433119"/>
                  <a:pt x="12192000" y="0"/>
                </a:cubicBezTo>
                <a:cubicBezTo>
                  <a:pt x="12192000" y="605118"/>
                  <a:pt x="12192000" y="869856"/>
                  <a:pt x="12192000" y="985680"/>
                </a:cubicBezTo>
                <a:lnTo>
                  <a:pt x="12192000" y="995082"/>
                </a:lnTo>
                <a:lnTo>
                  <a:pt x="0" y="995082"/>
                </a:lnTo>
                <a:lnTo>
                  <a:pt x="0" y="886402"/>
                </a:ln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FE9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 - Basic 2 1">
  <p:cSld name="Basic_4_1">
    <p:bg>
      <p:bgPr>
        <a:solidFill>
          <a:srgbClr val="FFFFFF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83"/>
          <p:cNvSpPr txBox="1">
            <a:spLocks noGrp="1"/>
          </p:cNvSpPr>
          <p:nvPr>
            <p:ph type="body" idx="1"/>
          </p:nvPr>
        </p:nvSpPr>
        <p:spPr>
          <a:xfrm>
            <a:off x="428737" y="1208914"/>
            <a:ext cx="8286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>
                <a:solidFill>
                  <a:schemeClr val="accent2"/>
                </a:solidFill>
              </a:defRPr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accent2"/>
                </a:solidFill>
              </a:defRPr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>
                <a:solidFill>
                  <a:schemeClr val="accent2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44" name="Google Shape;1244;p183"/>
          <p:cNvSpPr txBox="1">
            <a:spLocks noGrp="1"/>
          </p:cNvSpPr>
          <p:nvPr>
            <p:ph type="body" idx="2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245" name="Google Shape;1245;p183" descr="pasted-image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5084" y="424095"/>
            <a:ext cx="476185" cy="333390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Google Shape;1246;p183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rgbClr val="6A625B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7" name="Google Shape;1247;p183"/>
          <p:cNvSpPr txBox="1">
            <a:spLocks noGrp="1"/>
          </p:cNvSpPr>
          <p:nvPr>
            <p:ph type="title"/>
          </p:nvPr>
        </p:nvSpPr>
        <p:spPr>
          <a:xfrm>
            <a:off x="428749" y="47625"/>
            <a:ext cx="78129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Copy - 2 Column">
  <p:cSld name="Bulleted Copy - 2 Column"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185"/>
          <p:cNvSpPr txBox="1">
            <a:spLocks noGrp="1"/>
          </p:cNvSpPr>
          <p:nvPr>
            <p:ph type="body" idx="1"/>
          </p:nvPr>
        </p:nvSpPr>
        <p:spPr>
          <a:xfrm>
            <a:off x="440832" y="1183593"/>
            <a:ext cx="3714900" cy="1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115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Arial"/>
              <a:buAutoNum type="arabicPeriod"/>
              <a:defRPr sz="10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1" name="Google Shape;1251;p185"/>
          <p:cNvSpPr txBox="1">
            <a:spLocks noGrp="1"/>
          </p:cNvSpPr>
          <p:nvPr>
            <p:ph type="body" idx="2"/>
          </p:nvPr>
        </p:nvSpPr>
        <p:spPr>
          <a:xfrm>
            <a:off x="4569942" y="1183447"/>
            <a:ext cx="3714900" cy="1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115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Arial"/>
              <a:buAutoNum type="arabicPeriod"/>
              <a:defRPr sz="10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2" name="Google Shape;1252;p185"/>
          <p:cNvSpPr txBox="1">
            <a:spLocks noGrp="1"/>
          </p:cNvSpPr>
          <p:nvPr>
            <p:ph type="body" idx="3"/>
          </p:nvPr>
        </p:nvSpPr>
        <p:spPr>
          <a:xfrm>
            <a:off x="443786" y="374187"/>
            <a:ext cx="82932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4C4C4C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Google Shape;1254;p1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17260" y="4791455"/>
            <a:ext cx="1094216" cy="226137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186"/>
          <p:cNvSpPr txBox="1">
            <a:spLocks noGrp="1"/>
          </p:cNvSpPr>
          <p:nvPr>
            <p:ph type="title"/>
          </p:nvPr>
        </p:nvSpPr>
        <p:spPr>
          <a:xfrm>
            <a:off x="463500" y="459275"/>
            <a:ext cx="7701300" cy="34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 - Basic Blank">
  <p:cSld name="Basic_7"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187"/>
          <p:cNvSpPr txBox="1">
            <a:spLocks noGrp="1"/>
          </p:cNvSpPr>
          <p:nvPr>
            <p:ph type="body" idx="1"/>
          </p:nvPr>
        </p:nvSpPr>
        <p:spPr>
          <a:xfrm>
            <a:off x="428737" y="1216230"/>
            <a:ext cx="8286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accent2"/>
                </a:solidFill>
              </a:defRPr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>
                <a:solidFill>
                  <a:schemeClr val="accent2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58" name="Google Shape;1258;p187"/>
          <p:cNvSpPr txBox="1">
            <a:spLocks noGrp="1"/>
          </p:cNvSpPr>
          <p:nvPr>
            <p:ph type="body" idx="2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59" name="Google Shape;1259;p187"/>
          <p:cNvSpPr txBox="1">
            <a:spLocks noGrp="1"/>
          </p:cNvSpPr>
          <p:nvPr>
            <p:ph type="title"/>
          </p:nvPr>
        </p:nvSpPr>
        <p:spPr>
          <a:xfrm>
            <a:off x="428740" y="49648"/>
            <a:ext cx="77181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260" name="Google Shape;1260;p187" descr="pasted-image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5084" y="424095"/>
            <a:ext cx="476552" cy="333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3 - Customer Story Layout 1">
  <p:cSld name=" Customer Story Layout_1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188"/>
          <p:cNvSpPr/>
          <p:nvPr/>
        </p:nvSpPr>
        <p:spPr>
          <a:xfrm rot="5399799">
            <a:off x="-1250381" y="1251036"/>
            <a:ext cx="5131500" cy="2635500"/>
          </a:xfrm>
          <a:prstGeom prst="round2SameRect">
            <a:avLst>
              <a:gd name="adj1" fmla="val 6325"/>
              <a:gd name="adj2" fmla="val 0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0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263" name="Google Shape;1263;p188"/>
          <p:cNvSpPr txBox="1">
            <a:spLocks noGrp="1"/>
          </p:cNvSpPr>
          <p:nvPr>
            <p:ph type="title"/>
          </p:nvPr>
        </p:nvSpPr>
        <p:spPr>
          <a:xfrm>
            <a:off x="2903754" y="367221"/>
            <a:ext cx="58116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1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64" name="Google Shape;1264;p188"/>
          <p:cNvSpPr txBox="1">
            <a:spLocks noGrp="1"/>
          </p:cNvSpPr>
          <p:nvPr>
            <p:ph type="ftr" idx="11"/>
          </p:nvPr>
        </p:nvSpPr>
        <p:spPr>
          <a:xfrm>
            <a:off x="2903769" y="4912148"/>
            <a:ext cx="1657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5" name="Google Shape;1265;p188"/>
          <p:cNvSpPr txBox="1">
            <a:spLocks noGrp="1"/>
          </p:cNvSpPr>
          <p:nvPr>
            <p:ph type="body" idx="1"/>
          </p:nvPr>
        </p:nvSpPr>
        <p:spPr>
          <a:xfrm>
            <a:off x="2903753" y="1277772"/>
            <a:ext cx="5811600" cy="25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98450" algn="l" rtl="0">
              <a:spcBef>
                <a:spcPts val="1000"/>
              </a:spcBef>
              <a:spcAft>
                <a:spcPts val="0"/>
              </a:spcAft>
              <a:buSzPts val="1100"/>
              <a:buChar char="•"/>
              <a:defRPr sz="1100"/>
            </a:lvl2pPr>
            <a:lvl3pPr marL="1371600" lvl="2" indent="-292100" algn="l" rtl="0">
              <a:spcBef>
                <a:spcPts val="500"/>
              </a:spcBef>
              <a:spcAft>
                <a:spcPts val="0"/>
              </a:spcAft>
              <a:buSzPts val="1000"/>
              <a:buChar char="•"/>
              <a:defRPr sz="1000"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66" name="Google Shape;1266;p188"/>
          <p:cNvSpPr>
            <a:spLocks noGrp="1"/>
          </p:cNvSpPr>
          <p:nvPr>
            <p:ph type="pic" idx="2"/>
          </p:nvPr>
        </p:nvSpPr>
        <p:spPr>
          <a:xfrm>
            <a:off x="248328" y="2534263"/>
            <a:ext cx="2133900" cy="12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cxnSp>
        <p:nvCxnSpPr>
          <p:cNvPr id="1267" name="Google Shape;1267;p188"/>
          <p:cNvCxnSpPr/>
          <p:nvPr/>
        </p:nvCxnSpPr>
        <p:spPr>
          <a:xfrm rot="10800000">
            <a:off x="1315277" y="3783075"/>
            <a:ext cx="0" cy="558000"/>
          </a:xfrm>
          <a:prstGeom prst="straightConnector1">
            <a:avLst/>
          </a:prstGeom>
          <a:noFill/>
          <a:ln w="9525" cap="flat" cmpd="sng">
            <a:solidFill>
              <a:srgbClr val="BCBAB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68" name="Google Shape;1268;p1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4738" y="4501417"/>
            <a:ext cx="1154058" cy="25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8">
  <p:cSld name="CUSTOM_8"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0" name="Google Shape;1270;p1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39231" cy="5140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9725" y="255476"/>
            <a:ext cx="1100247" cy="229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2 - Vignette - B">
  <p:cSld name="Vignette - B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61"/>
          <p:cNvPicPr preferRelativeResize="0"/>
          <p:nvPr/>
        </p:nvPicPr>
        <p:blipFill rotWithShape="1">
          <a:blip r:embed="rId2">
            <a:alphaModFix/>
          </a:blip>
          <a:srcRect l="20488" r="16681" b="10450"/>
          <a:stretch/>
        </p:blipFill>
        <p:spPr>
          <a:xfrm>
            <a:off x="4572009" y="1293413"/>
            <a:ext cx="4571991" cy="377915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61"/>
          <p:cNvSpPr txBox="1">
            <a:spLocks noGrp="1"/>
          </p:cNvSpPr>
          <p:nvPr>
            <p:ph type="title"/>
          </p:nvPr>
        </p:nvSpPr>
        <p:spPr>
          <a:xfrm>
            <a:off x="428737" y="267493"/>
            <a:ext cx="3944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61"/>
          <p:cNvSpPr txBox="1">
            <a:spLocks noGrp="1"/>
          </p:cNvSpPr>
          <p:nvPr>
            <p:ph type="body" idx="1"/>
          </p:nvPr>
        </p:nvSpPr>
        <p:spPr>
          <a:xfrm>
            <a:off x="428737" y="1917775"/>
            <a:ext cx="4798800" cy="28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61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9444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61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93" name="Google Shape;29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3 - Customer Story Layout 2">
  <p:cSld name=" Customer Story Layout_2"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190"/>
          <p:cNvSpPr/>
          <p:nvPr/>
        </p:nvSpPr>
        <p:spPr>
          <a:xfrm rot="5399799">
            <a:off x="-1250381" y="1251036"/>
            <a:ext cx="5131500" cy="2635500"/>
          </a:xfrm>
          <a:prstGeom prst="round2SameRect">
            <a:avLst>
              <a:gd name="adj1" fmla="val 6325"/>
              <a:gd name="adj2" fmla="val 0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0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274" name="Google Shape;1274;p190"/>
          <p:cNvSpPr txBox="1">
            <a:spLocks noGrp="1"/>
          </p:cNvSpPr>
          <p:nvPr>
            <p:ph type="title"/>
          </p:nvPr>
        </p:nvSpPr>
        <p:spPr>
          <a:xfrm>
            <a:off x="2903754" y="367221"/>
            <a:ext cx="58116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1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5" name="Google Shape;1275;p190"/>
          <p:cNvSpPr txBox="1">
            <a:spLocks noGrp="1"/>
          </p:cNvSpPr>
          <p:nvPr>
            <p:ph type="ftr" idx="11"/>
          </p:nvPr>
        </p:nvSpPr>
        <p:spPr>
          <a:xfrm>
            <a:off x="2903769" y="4912148"/>
            <a:ext cx="1657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6" name="Google Shape;1276;p190"/>
          <p:cNvSpPr txBox="1">
            <a:spLocks noGrp="1"/>
          </p:cNvSpPr>
          <p:nvPr>
            <p:ph type="body" idx="1"/>
          </p:nvPr>
        </p:nvSpPr>
        <p:spPr>
          <a:xfrm>
            <a:off x="2903753" y="1277772"/>
            <a:ext cx="5811600" cy="25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98450" algn="l" rtl="0">
              <a:spcBef>
                <a:spcPts val="1000"/>
              </a:spcBef>
              <a:spcAft>
                <a:spcPts val="0"/>
              </a:spcAft>
              <a:buSzPts val="1100"/>
              <a:buChar char="•"/>
              <a:defRPr sz="1100"/>
            </a:lvl2pPr>
            <a:lvl3pPr marL="1371600" lvl="2" indent="-292100" algn="l" rtl="0">
              <a:spcBef>
                <a:spcPts val="500"/>
              </a:spcBef>
              <a:spcAft>
                <a:spcPts val="0"/>
              </a:spcAft>
              <a:buSzPts val="1000"/>
              <a:buChar char="•"/>
              <a:defRPr sz="1000"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77" name="Google Shape;1277;p190"/>
          <p:cNvSpPr>
            <a:spLocks noGrp="1"/>
          </p:cNvSpPr>
          <p:nvPr>
            <p:ph type="pic" idx="2"/>
          </p:nvPr>
        </p:nvSpPr>
        <p:spPr>
          <a:xfrm>
            <a:off x="248328" y="2534263"/>
            <a:ext cx="2133900" cy="12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cxnSp>
        <p:nvCxnSpPr>
          <p:cNvPr id="1278" name="Google Shape;1278;p190"/>
          <p:cNvCxnSpPr/>
          <p:nvPr/>
        </p:nvCxnSpPr>
        <p:spPr>
          <a:xfrm rot="10800000">
            <a:off x="1315277" y="3783075"/>
            <a:ext cx="0" cy="558000"/>
          </a:xfrm>
          <a:prstGeom prst="straightConnector1">
            <a:avLst/>
          </a:prstGeom>
          <a:noFill/>
          <a:ln w="9525" cap="flat" cmpd="sng">
            <a:solidFill>
              <a:srgbClr val="BCBAB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79" name="Google Shape;1279;p1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4738" y="4501417"/>
            <a:ext cx="1154659" cy="2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3 - Vignette - C">
  <p:cSld name="Vignette - C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2"/>
          <p:cNvSpPr txBox="1">
            <a:spLocks noGrp="1"/>
          </p:cNvSpPr>
          <p:nvPr>
            <p:ph type="title"/>
          </p:nvPr>
        </p:nvSpPr>
        <p:spPr>
          <a:xfrm>
            <a:off x="428737" y="267493"/>
            <a:ext cx="3944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62"/>
          <p:cNvSpPr txBox="1">
            <a:spLocks noGrp="1"/>
          </p:cNvSpPr>
          <p:nvPr>
            <p:ph type="body" idx="1"/>
          </p:nvPr>
        </p:nvSpPr>
        <p:spPr>
          <a:xfrm>
            <a:off x="428737" y="1917775"/>
            <a:ext cx="4798800" cy="28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62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9444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8" name="Google Shape;298;p62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99" name="Google Shape;299;p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465" y="1789129"/>
            <a:ext cx="4796201" cy="3384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4 - Vignette - D">
  <p:cSld name="Vignette - D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3"/>
          <p:cNvSpPr txBox="1">
            <a:spLocks noGrp="1"/>
          </p:cNvSpPr>
          <p:nvPr>
            <p:ph type="title"/>
          </p:nvPr>
        </p:nvSpPr>
        <p:spPr>
          <a:xfrm>
            <a:off x="428736" y="267493"/>
            <a:ext cx="3944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63"/>
          <p:cNvSpPr txBox="1">
            <a:spLocks noGrp="1"/>
          </p:cNvSpPr>
          <p:nvPr>
            <p:ph type="body" idx="1"/>
          </p:nvPr>
        </p:nvSpPr>
        <p:spPr>
          <a:xfrm>
            <a:off x="428737" y="1917775"/>
            <a:ext cx="4798800" cy="28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63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9444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5" name="Google Shape;305;p63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06" name="Google Shape;306;p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63"/>
          <p:cNvPicPr preferRelativeResize="0"/>
          <p:nvPr/>
        </p:nvPicPr>
        <p:blipFill rotWithShape="1">
          <a:blip r:embed="rId3">
            <a:alphaModFix/>
          </a:blip>
          <a:srcRect l="17781" t="22835" r="32185" b="9801"/>
          <a:stretch/>
        </p:blipFill>
        <p:spPr>
          <a:xfrm>
            <a:off x="5387791" y="1700213"/>
            <a:ext cx="3756211" cy="3372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1 - Split Content - 1/2 Blue">
  <p:cSld name="Split Content - 1/2 Blue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64"/>
          <p:cNvSpPr/>
          <p:nvPr/>
        </p:nvSpPr>
        <p:spPr>
          <a:xfrm>
            <a:off x="0" y="-3608"/>
            <a:ext cx="4473909" cy="5146470"/>
          </a:xfrm>
          <a:custGeom>
            <a:avLst/>
            <a:gdLst/>
            <a:ahLst/>
            <a:cxnLst/>
            <a:rect l="l" t="t" r="r" b="b"/>
            <a:pathLst>
              <a:path w="21599" h="21600" extrusionOk="0">
                <a:moveTo>
                  <a:pt x="0" y="0"/>
                </a:moveTo>
                <a:lnTo>
                  <a:pt x="0" y="21582"/>
                </a:lnTo>
                <a:lnTo>
                  <a:pt x="18818" y="21600"/>
                </a:lnTo>
                <a:cubicBezTo>
                  <a:pt x="20673" y="18194"/>
                  <a:pt x="21600" y="14501"/>
                  <a:pt x="21599" y="10809"/>
                </a:cubicBezTo>
                <a:cubicBezTo>
                  <a:pt x="21598" y="7116"/>
                  <a:pt x="20669" y="3424"/>
                  <a:pt x="18814" y="18"/>
                </a:cubicBez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310" name="Google Shape;310;p64"/>
          <p:cNvPicPr preferRelativeResize="0"/>
          <p:nvPr/>
        </p:nvPicPr>
        <p:blipFill rotWithShape="1">
          <a:blip r:embed="rId2">
            <a:alphaModFix/>
          </a:blip>
          <a:srcRect b="28571"/>
          <a:stretch/>
        </p:blipFill>
        <p:spPr>
          <a:xfrm>
            <a:off x="3441784" y="4216389"/>
            <a:ext cx="1228782" cy="927113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64"/>
          <p:cNvSpPr txBox="1">
            <a:spLocks noGrp="1"/>
          </p:cNvSpPr>
          <p:nvPr>
            <p:ph type="title"/>
          </p:nvPr>
        </p:nvSpPr>
        <p:spPr>
          <a:xfrm>
            <a:off x="428737" y="1622162"/>
            <a:ext cx="27858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64"/>
          <p:cNvSpPr txBox="1">
            <a:spLocks noGrp="1"/>
          </p:cNvSpPr>
          <p:nvPr>
            <p:ph type="body" idx="1"/>
          </p:nvPr>
        </p:nvSpPr>
        <p:spPr>
          <a:xfrm>
            <a:off x="4769409" y="1922525"/>
            <a:ext cx="3837300" cy="12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p64"/>
          <p:cNvSpPr txBox="1">
            <a:spLocks noGrp="1"/>
          </p:cNvSpPr>
          <p:nvPr>
            <p:ph type="body" idx="2"/>
          </p:nvPr>
        </p:nvSpPr>
        <p:spPr>
          <a:xfrm>
            <a:off x="428737" y="2870416"/>
            <a:ext cx="2785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4" name="Google Shape;314;p64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3055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15" name="Google Shape;31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2 - Split Content - 1/3 Blue">
  <p:cSld name="Split Content - 1/3 Blue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5"/>
          <p:cNvSpPr/>
          <p:nvPr/>
        </p:nvSpPr>
        <p:spPr>
          <a:xfrm>
            <a:off x="0" y="670"/>
            <a:ext cx="3053692" cy="5142150"/>
          </a:xfrm>
          <a:custGeom>
            <a:avLst/>
            <a:gdLst/>
            <a:ahLst/>
            <a:cxnLst/>
            <a:rect l="l" t="t" r="r" b="b"/>
            <a:pathLst>
              <a:path w="20319" h="21600" extrusionOk="0">
                <a:moveTo>
                  <a:pt x="0" y="0"/>
                </a:moveTo>
                <a:lnTo>
                  <a:pt x="0" y="21600"/>
                </a:lnTo>
                <a:lnTo>
                  <a:pt x="16486" y="21600"/>
                </a:lnTo>
                <a:cubicBezTo>
                  <a:pt x="21600" y="14782"/>
                  <a:pt x="21594" y="6818"/>
                  <a:pt x="1648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318" name="Google Shape;318;p65"/>
          <p:cNvPicPr preferRelativeResize="0"/>
          <p:nvPr/>
        </p:nvPicPr>
        <p:blipFill rotWithShape="1">
          <a:blip r:embed="rId2">
            <a:alphaModFix/>
          </a:blip>
          <a:srcRect b="28571"/>
          <a:stretch/>
        </p:blipFill>
        <p:spPr>
          <a:xfrm>
            <a:off x="2045333" y="4216390"/>
            <a:ext cx="1228782" cy="927113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65"/>
          <p:cNvSpPr txBox="1">
            <a:spLocks noGrp="1"/>
          </p:cNvSpPr>
          <p:nvPr>
            <p:ph type="title"/>
          </p:nvPr>
        </p:nvSpPr>
        <p:spPr>
          <a:xfrm>
            <a:off x="428737" y="1622162"/>
            <a:ext cx="2291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0" name="Google Shape;320;p65"/>
          <p:cNvSpPr txBox="1">
            <a:spLocks noGrp="1"/>
          </p:cNvSpPr>
          <p:nvPr>
            <p:ph type="body" idx="1"/>
          </p:nvPr>
        </p:nvSpPr>
        <p:spPr>
          <a:xfrm>
            <a:off x="3360467" y="1922525"/>
            <a:ext cx="2460000" cy="12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1" name="Google Shape;321;p65"/>
          <p:cNvSpPr txBox="1">
            <a:spLocks noGrp="1"/>
          </p:cNvSpPr>
          <p:nvPr>
            <p:ph type="body" idx="2"/>
          </p:nvPr>
        </p:nvSpPr>
        <p:spPr>
          <a:xfrm>
            <a:off x="428737" y="2870416"/>
            <a:ext cx="229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65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16167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65"/>
          <p:cNvSpPr txBox="1">
            <a:spLocks noGrp="1"/>
          </p:cNvSpPr>
          <p:nvPr>
            <p:ph type="body" idx="3"/>
          </p:nvPr>
        </p:nvSpPr>
        <p:spPr>
          <a:xfrm>
            <a:off x="6130830" y="1885950"/>
            <a:ext cx="2460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24" name="Google Shape;32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1 - Corner - A">
  <p:cSld name="Corner - A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6"/>
          <p:cNvSpPr/>
          <p:nvPr/>
        </p:nvSpPr>
        <p:spPr>
          <a:xfrm>
            <a:off x="4987379" y="1251988"/>
            <a:ext cx="4161078" cy="389086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cubicBezTo>
                  <a:pt x="16263" y="827"/>
                  <a:pt x="11121" y="3436"/>
                  <a:pt x="7014" y="7826"/>
                </a:cubicBezTo>
                <a:cubicBezTo>
                  <a:pt x="3346" y="11748"/>
                  <a:pt x="1009" y="16552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28550" tIns="28550" rIns="28550" bIns="2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300"/>
              <a:buFont typeface="Salesforce Sans"/>
              <a:buNone/>
            </a:pPr>
            <a:endParaRPr sz="13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327" name="Google Shape;327;p66"/>
          <p:cNvSpPr txBox="1">
            <a:spLocks noGrp="1"/>
          </p:cNvSpPr>
          <p:nvPr>
            <p:ph type="title"/>
          </p:nvPr>
        </p:nvSpPr>
        <p:spPr>
          <a:xfrm>
            <a:off x="428736" y="267493"/>
            <a:ext cx="32565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66"/>
          <p:cNvSpPr txBox="1">
            <a:spLocks noGrp="1"/>
          </p:cNvSpPr>
          <p:nvPr>
            <p:ph type="body" idx="1"/>
          </p:nvPr>
        </p:nvSpPr>
        <p:spPr>
          <a:xfrm>
            <a:off x="428737" y="1917775"/>
            <a:ext cx="3947400" cy="26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9" name="Google Shape;329;p66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2565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0" name="Google Shape;330;p66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31" name="Google Shape;331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 - Basic 1-DK">
  <p:cSld name="Basic_1">
    <p:bg>
      <p:bgPr>
        <a:solidFill>
          <a:schemeClr val="dk2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9"/>
          <p:cNvSpPr txBox="1">
            <a:spLocks noGrp="1"/>
          </p:cNvSpPr>
          <p:nvPr>
            <p:ph type="body" idx="1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 b="0" i="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49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8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49"/>
          <p:cNvSpPr txBox="1">
            <a:spLocks noGrp="1"/>
          </p:cNvSpPr>
          <p:nvPr>
            <p:ph type="title"/>
          </p:nvPr>
        </p:nvSpPr>
        <p:spPr>
          <a:xfrm>
            <a:off x="428737" y="49650"/>
            <a:ext cx="66855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12" name="Google Shape;212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4374" y="463988"/>
            <a:ext cx="1154362" cy="24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2 - Corner - B">
  <p:cSld name="Corner - B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7"/>
          <p:cNvSpPr/>
          <p:nvPr/>
        </p:nvSpPr>
        <p:spPr>
          <a:xfrm>
            <a:off x="5002412" y="670"/>
            <a:ext cx="4146066" cy="38237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cubicBezTo>
                  <a:pt x="1052" y="4997"/>
                  <a:pt x="3371" y="9745"/>
                  <a:pt x="6961" y="13637"/>
                </a:cubicBezTo>
                <a:cubicBezTo>
                  <a:pt x="11083" y="18105"/>
                  <a:pt x="16244" y="20759"/>
                  <a:pt x="21600" y="21600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334" name="Google Shape;334;p67"/>
          <p:cNvSpPr txBox="1">
            <a:spLocks noGrp="1"/>
          </p:cNvSpPr>
          <p:nvPr>
            <p:ph type="title"/>
          </p:nvPr>
        </p:nvSpPr>
        <p:spPr>
          <a:xfrm>
            <a:off x="428736" y="267493"/>
            <a:ext cx="3248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67"/>
          <p:cNvSpPr txBox="1">
            <a:spLocks noGrp="1"/>
          </p:cNvSpPr>
          <p:nvPr>
            <p:ph type="body" idx="1"/>
          </p:nvPr>
        </p:nvSpPr>
        <p:spPr>
          <a:xfrm>
            <a:off x="428737" y="1917775"/>
            <a:ext cx="3947400" cy="26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67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2484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67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38" name="Google Shape;338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3 - Corner - C">
  <p:cSld name="Corner - C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8"/>
          <p:cNvSpPr/>
          <p:nvPr/>
        </p:nvSpPr>
        <p:spPr>
          <a:xfrm>
            <a:off x="0" y="970330"/>
            <a:ext cx="4644594" cy="41725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20843" y="16446"/>
                  <a:pt x="18679" y="11498"/>
                  <a:pt x="15108" y="7524"/>
                </a:cubicBezTo>
                <a:cubicBezTo>
                  <a:pt x="10908" y="2849"/>
                  <a:pt x="5498" y="343"/>
                  <a:pt x="0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341" name="Google Shape;341;p68"/>
          <p:cNvSpPr txBox="1">
            <a:spLocks noGrp="1"/>
          </p:cNvSpPr>
          <p:nvPr>
            <p:ph type="title"/>
          </p:nvPr>
        </p:nvSpPr>
        <p:spPr>
          <a:xfrm>
            <a:off x="4660416" y="267493"/>
            <a:ext cx="32601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" name="Google Shape;342;p68"/>
          <p:cNvSpPr txBox="1">
            <a:spLocks noGrp="1"/>
          </p:cNvSpPr>
          <p:nvPr>
            <p:ph type="body" idx="1"/>
          </p:nvPr>
        </p:nvSpPr>
        <p:spPr>
          <a:xfrm>
            <a:off x="4660416" y="1917775"/>
            <a:ext cx="39360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68"/>
          <p:cNvSpPr txBox="1">
            <a:spLocks noGrp="1"/>
          </p:cNvSpPr>
          <p:nvPr>
            <p:ph type="body" idx="2"/>
          </p:nvPr>
        </p:nvSpPr>
        <p:spPr>
          <a:xfrm>
            <a:off x="4660416" y="1524427"/>
            <a:ext cx="32601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68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45" name="Google Shape;345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4 - Corner - D">
  <p:cSld name="Corner - D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9"/>
          <p:cNvSpPr/>
          <p:nvPr/>
        </p:nvSpPr>
        <p:spPr>
          <a:xfrm>
            <a:off x="-1" y="670"/>
            <a:ext cx="4589298" cy="38676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cubicBezTo>
                  <a:pt x="5572" y="21236"/>
                  <a:pt x="11055" y="18531"/>
                  <a:pt x="15311" y="13482"/>
                </a:cubicBezTo>
                <a:cubicBezTo>
                  <a:pt x="18555" y="9634"/>
                  <a:pt x="20650" y="4941"/>
                  <a:pt x="2160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348" name="Google Shape;348;p69"/>
          <p:cNvSpPr txBox="1">
            <a:spLocks noGrp="1"/>
          </p:cNvSpPr>
          <p:nvPr>
            <p:ph type="title"/>
          </p:nvPr>
        </p:nvSpPr>
        <p:spPr>
          <a:xfrm>
            <a:off x="4660416" y="267493"/>
            <a:ext cx="32601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9" name="Google Shape;349;p69"/>
          <p:cNvSpPr txBox="1">
            <a:spLocks noGrp="1"/>
          </p:cNvSpPr>
          <p:nvPr>
            <p:ph type="body" idx="1"/>
          </p:nvPr>
        </p:nvSpPr>
        <p:spPr>
          <a:xfrm>
            <a:off x="4660416" y="1917774"/>
            <a:ext cx="39447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69"/>
          <p:cNvSpPr txBox="1">
            <a:spLocks noGrp="1"/>
          </p:cNvSpPr>
          <p:nvPr>
            <p:ph type="body" idx="2"/>
          </p:nvPr>
        </p:nvSpPr>
        <p:spPr>
          <a:xfrm>
            <a:off x="4660416" y="1524427"/>
            <a:ext cx="32601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69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52" name="Google Shape;352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1 - Split Content - Card">
  <p:cSld name="Split Content - Car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70"/>
          <p:cNvSpPr/>
          <p:nvPr/>
        </p:nvSpPr>
        <p:spPr>
          <a:xfrm>
            <a:off x="-1" y="670"/>
            <a:ext cx="9143982" cy="5142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9498" y="21600"/>
                </a:lnTo>
                <a:cubicBezTo>
                  <a:pt x="12733" y="19632"/>
                  <a:pt x="15772" y="16357"/>
                  <a:pt x="18353" y="11769"/>
                </a:cubicBezTo>
                <a:cubicBezTo>
                  <a:pt x="19610" y="9534"/>
                  <a:pt x="20692" y="7104"/>
                  <a:pt x="21600" y="4535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355" name="Google Shape;355;p70"/>
          <p:cNvSpPr/>
          <p:nvPr/>
        </p:nvSpPr>
        <p:spPr>
          <a:xfrm>
            <a:off x="4537744" y="304350"/>
            <a:ext cx="4317600" cy="4326900"/>
          </a:xfrm>
          <a:prstGeom prst="roundRect">
            <a:avLst>
              <a:gd name="adj" fmla="val 2772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r>
              <a:rPr lang="en" sz="1400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 </a:t>
            </a: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356" name="Google Shape;356;p70"/>
          <p:cNvSpPr txBox="1">
            <a:spLocks noGrp="1"/>
          </p:cNvSpPr>
          <p:nvPr>
            <p:ph type="title"/>
          </p:nvPr>
        </p:nvSpPr>
        <p:spPr>
          <a:xfrm>
            <a:off x="428735" y="267493"/>
            <a:ext cx="32565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7" name="Google Shape;357;p70"/>
          <p:cNvSpPr txBox="1">
            <a:spLocks noGrp="1"/>
          </p:cNvSpPr>
          <p:nvPr>
            <p:ph type="body" idx="1"/>
          </p:nvPr>
        </p:nvSpPr>
        <p:spPr>
          <a:xfrm>
            <a:off x="428737" y="1917775"/>
            <a:ext cx="3998100" cy="26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8" name="Google Shape;358;p70"/>
          <p:cNvSpPr txBox="1">
            <a:spLocks noGrp="1"/>
          </p:cNvSpPr>
          <p:nvPr>
            <p:ph type="body" idx="2"/>
          </p:nvPr>
        </p:nvSpPr>
        <p:spPr>
          <a:xfrm>
            <a:off x="428736" y="1524427"/>
            <a:ext cx="32565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70"/>
          <p:cNvSpPr txBox="1">
            <a:spLocks noGrp="1"/>
          </p:cNvSpPr>
          <p:nvPr>
            <p:ph type="body" idx="3"/>
          </p:nvPr>
        </p:nvSpPr>
        <p:spPr>
          <a:xfrm>
            <a:off x="4805911" y="686567"/>
            <a:ext cx="3816900" cy="3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70"/>
          <p:cNvSpPr txBox="1">
            <a:spLocks noGrp="1"/>
          </p:cNvSpPr>
          <p:nvPr>
            <p:ph type="ftr" idx="11"/>
          </p:nvPr>
        </p:nvSpPr>
        <p:spPr>
          <a:xfrm>
            <a:off x="1118385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61" name="Google Shape;361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512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70"/>
          <p:cNvPicPr preferRelativeResize="0"/>
          <p:nvPr/>
        </p:nvPicPr>
        <p:blipFill rotWithShape="1">
          <a:blip r:embed="rId3">
            <a:alphaModFix/>
          </a:blip>
          <a:srcRect l="29193" b="35819"/>
          <a:stretch/>
        </p:blipFill>
        <p:spPr>
          <a:xfrm>
            <a:off x="0" y="4018369"/>
            <a:ext cx="1254627" cy="1125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2 - Card - Large">
  <p:cSld name="Card - Large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1"/>
          <p:cNvSpPr/>
          <p:nvPr/>
        </p:nvSpPr>
        <p:spPr>
          <a:xfrm>
            <a:off x="0" y="2114550"/>
            <a:ext cx="9144000" cy="3029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365" name="Google Shape;365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69635">
            <a:off x="-545873" y="4101203"/>
            <a:ext cx="1518616" cy="1502984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71"/>
          <p:cNvSpPr/>
          <p:nvPr/>
        </p:nvSpPr>
        <p:spPr>
          <a:xfrm>
            <a:off x="436819" y="1357535"/>
            <a:ext cx="8277600" cy="3273600"/>
          </a:xfrm>
          <a:prstGeom prst="roundRect">
            <a:avLst>
              <a:gd name="adj" fmla="val 2905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367" name="Google Shape;367;p71"/>
          <p:cNvSpPr txBox="1">
            <a:spLocks noGrp="1"/>
          </p:cNvSpPr>
          <p:nvPr>
            <p:ph type="title"/>
          </p:nvPr>
        </p:nvSpPr>
        <p:spPr>
          <a:xfrm>
            <a:off x="428737" y="47628"/>
            <a:ext cx="77172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8" name="Google Shape;368;p71"/>
          <p:cNvSpPr txBox="1">
            <a:spLocks noGrp="1"/>
          </p:cNvSpPr>
          <p:nvPr>
            <p:ph type="body" idx="1"/>
          </p:nvPr>
        </p:nvSpPr>
        <p:spPr>
          <a:xfrm>
            <a:off x="633827" y="1449550"/>
            <a:ext cx="7689900" cy="28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9" name="Google Shape;369;p71"/>
          <p:cNvSpPr txBox="1">
            <a:spLocks noGrp="1"/>
          </p:cNvSpPr>
          <p:nvPr>
            <p:ph type="body" idx="2"/>
          </p:nvPr>
        </p:nvSpPr>
        <p:spPr>
          <a:xfrm>
            <a:off x="428736" y="822884"/>
            <a:ext cx="8283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0" name="Google Shape;370;p71"/>
          <p:cNvSpPr txBox="1">
            <a:spLocks noGrp="1"/>
          </p:cNvSpPr>
          <p:nvPr>
            <p:ph type="ftr" idx="11"/>
          </p:nvPr>
        </p:nvSpPr>
        <p:spPr>
          <a:xfrm>
            <a:off x="1118385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71" name="Google Shape;37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3 - Cards - 2-Up">
  <p:cSld name="Cards - 2-Up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2"/>
          <p:cNvSpPr/>
          <p:nvPr/>
        </p:nvSpPr>
        <p:spPr>
          <a:xfrm>
            <a:off x="-1" y="2114550"/>
            <a:ext cx="9144000" cy="3029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374" name="Google Shape;374;p72"/>
          <p:cNvPicPr preferRelativeResize="0"/>
          <p:nvPr/>
        </p:nvPicPr>
        <p:blipFill rotWithShape="1">
          <a:blip r:embed="rId2">
            <a:alphaModFix/>
          </a:blip>
          <a:srcRect l="43448" b="30666"/>
          <a:stretch/>
        </p:blipFill>
        <p:spPr>
          <a:xfrm>
            <a:off x="0" y="4101188"/>
            <a:ext cx="859236" cy="1042312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72"/>
          <p:cNvSpPr/>
          <p:nvPr/>
        </p:nvSpPr>
        <p:spPr>
          <a:xfrm>
            <a:off x="4685570" y="1353208"/>
            <a:ext cx="4029000" cy="3277800"/>
          </a:xfrm>
          <a:prstGeom prst="roundRect">
            <a:avLst>
              <a:gd name="adj" fmla="val 2772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r>
              <a:rPr lang="en" sz="1400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 </a:t>
            </a: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376" name="Google Shape;376;p72"/>
          <p:cNvSpPr/>
          <p:nvPr/>
        </p:nvSpPr>
        <p:spPr>
          <a:xfrm>
            <a:off x="436958" y="1353208"/>
            <a:ext cx="4024200" cy="3277800"/>
          </a:xfrm>
          <a:prstGeom prst="roundRect">
            <a:avLst>
              <a:gd name="adj" fmla="val 2767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377" name="Google Shape;377;p72"/>
          <p:cNvSpPr txBox="1">
            <a:spLocks noGrp="1"/>
          </p:cNvSpPr>
          <p:nvPr>
            <p:ph type="body" idx="1"/>
          </p:nvPr>
        </p:nvSpPr>
        <p:spPr>
          <a:xfrm>
            <a:off x="594598" y="1449783"/>
            <a:ext cx="3418800" cy="25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72"/>
          <p:cNvSpPr txBox="1">
            <a:spLocks noGrp="1"/>
          </p:cNvSpPr>
          <p:nvPr>
            <p:ph type="body" idx="2"/>
          </p:nvPr>
        </p:nvSpPr>
        <p:spPr>
          <a:xfrm>
            <a:off x="4987160" y="1449783"/>
            <a:ext cx="3418800" cy="25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72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6855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0" name="Google Shape;380;p72"/>
          <p:cNvSpPr txBox="1">
            <a:spLocks noGrp="1"/>
          </p:cNvSpPr>
          <p:nvPr>
            <p:ph type="body" idx="3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72"/>
          <p:cNvSpPr txBox="1">
            <a:spLocks noGrp="1"/>
          </p:cNvSpPr>
          <p:nvPr>
            <p:ph type="ftr" idx="11"/>
          </p:nvPr>
        </p:nvSpPr>
        <p:spPr>
          <a:xfrm>
            <a:off x="170548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82" name="Google Shape;38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4 - Cards - 3-Up">
  <p:cSld name="Cards - 3-Up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73"/>
          <p:cNvSpPr/>
          <p:nvPr/>
        </p:nvSpPr>
        <p:spPr>
          <a:xfrm>
            <a:off x="-1" y="2114550"/>
            <a:ext cx="9144000" cy="3029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385" name="Google Shape;385;p73"/>
          <p:cNvPicPr preferRelativeResize="0"/>
          <p:nvPr/>
        </p:nvPicPr>
        <p:blipFill rotWithShape="1">
          <a:blip r:embed="rId2">
            <a:alphaModFix/>
          </a:blip>
          <a:srcRect l="43448" b="30666"/>
          <a:stretch/>
        </p:blipFill>
        <p:spPr>
          <a:xfrm>
            <a:off x="0" y="4101188"/>
            <a:ext cx="859236" cy="1042312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73"/>
          <p:cNvSpPr/>
          <p:nvPr/>
        </p:nvSpPr>
        <p:spPr>
          <a:xfrm>
            <a:off x="436819" y="1349399"/>
            <a:ext cx="2606100" cy="3257700"/>
          </a:xfrm>
          <a:prstGeom prst="roundRect">
            <a:avLst>
              <a:gd name="adj" fmla="val 3650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387" name="Google Shape;387;p73"/>
          <p:cNvSpPr/>
          <p:nvPr/>
        </p:nvSpPr>
        <p:spPr>
          <a:xfrm>
            <a:off x="3259274" y="1349399"/>
            <a:ext cx="2609100" cy="3278100"/>
          </a:xfrm>
          <a:prstGeom prst="roundRect">
            <a:avLst>
              <a:gd name="adj" fmla="val 3650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chemeClr val="accent2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388" name="Google Shape;388;p73"/>
          <p:cNvSpPr/>
          <p:nvPr/>
        </p:nvSpPr>
        <p:spPr>
          <a:xfrm>
            <a:off x="6087806" y="1349399"/>
            <a:ext cx="2626500" cy="3278100"/>
          </a:xfrm>
          <a:prstGeom prst="roundRect">
            <a:avLst>
              <a:gd name="adj" fmla="val 3650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389" name="Google Shape;389;p73"/>
          <p:cNvSpPr txBox="1">
            <a:spLocks noGrp="1"/>
          </p:cNvSpPr>
          <p:nvPr>
            <p:ph type="body" idx="1"/>
          </p:nvPr>
        </p:nvSpPr>
        <p:spPr>
          <a:xfrm>
            <a:off x="931511" y="1449783"/>
            <a:ext cx="1616700" cy="25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0" name="Google Shape;390;p73"/>
          <p:cNvSpPr txBox="1">
            <a:spLocks noGrp="1"/>
          </p:cNvSpPr>
          <p:nvPr>
            <p:ph type="body" idx="2"/>
          </p:nvPr>
        </p:nvSpPr>
        <p:spPr>
          <a:xfrm>
            <a:off x="3755542" y="1449783"/>
            <a:ext cx="1616700" cy="25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1" name="Google Shape;391;p73"/>
          <p:cNvSpPr txBox="1">
            <a:spLocks noGrp="1"/>
          </p:cNvSpPr>
          <p:nvPr>
            <p:ph type="body" idx="3"/>
          </p:nvPr>
        </p:nvSpPr>
        <p:spPr>
          <a:xfrm>
            <a:off x="6592736" y="1449783"/>
            <a:ext cx="1616700" cy="25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73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6933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3" name="Google Shape;393;p73"/>
          <p:cNvSpPr txBox="1">
            <a:spLocks noGrp="1"/>
          </p:cNvSpPr>
          <p:nvPr>
            <p:ph type="body" idx="4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4" name="Google Shape;394;p73"/>
          <p:cNvSpPr txBox="1">
            <a:spLocks noGrp="1"/>
          </p:cNvSpPr>
          <p:nvPr>
            <p:ph type="ftr" idx="11"/>
          </p:nvPr>
        </p:nvSpPr>
        <p:spPr>
          <a:xfrm>
            <a:off x="1118385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95" name="Google Shape;39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5 - Cards - 4-Up">
  <p:cSld name="Cards - 4-Up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4"/>
          <p:cNvSpPr/>
          <p:nvPr/>
        </p:nvSpPr>
        <p:spPr>
          <a:xfrm>
            <a:off x="-1" y="2114550"/>
            <a:ext cx="9144000" cy="3029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398" name="Google Shape;398;p74"/>
          <p:cNvPicPr preferRelativeResize="0"/>
          <p:nvPr/>
        </p:nvPicPr>
        <p:blipFill rotWithShape="1">
          <a:blip r:embed="rId2">
            <a:alphaModFix/>
          </a:blip>
          <a:srcRect l="43448" b="30666"/>
          <a:stretch/>
        </p:blipFill>
        <p:spPr>
          <a:xfrm>
            <a:off x="0" y="4101188"/>
            <a:ext cx="859236" cy="1042312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74"/>
          <p:cNvSpPr/>
          <p:nvPr/>
        </p:nvSpPr>
        <p:spPr>
          <a:xfrm>
            <a:off x="436819" y="1349399"/>
            <a:ext cx="1971900" cy="3278100"/>
          </a:xfrm>
          <a:prstGeom prst="roundRect">
            <a:avLst>
              <a:gd name="adj" fmla="val 4824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400" name="Google Shape;400;p74"/>
          <p:cNvSpPr/>
          <p:nvPr/>
        </p:nvSpPr>
        <p:spPr>
          <a:xfrm>
            <a:off x="2540465" y="1349399"/>
            <a:ext cx="1966200" cy="3278100"/>
          </a:xfrm>
          <a:prstGeom prst="roundRect">
            <a:avLst>
              <a:gd name="adj" fmla="val 4843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401" name="Google Shape;401;p74"/>
          <p:cNvSpPr/>
          <p:nvPr/>
        </p:nvSpPr>
        <p:spPr>
          <a:xfrm>
            <a:off x="4638616" y="1349399"/>
            <a:ext cx="1971900" cy="3278100"/>
          </a:xfrm>
          <a:prstGeom prst="roundRect">
            <a:avLst>
              <a:gd name="adj" fmla="val 4861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402" name="Google Shape;402;p74"/>
          <p:cNvSpPr/>
          <p:nvPr/>
        </p:nvSpPr>
        <p:spPr>
          <a:xfrm>
            <a:off x="6739514" y="1349399"/>
            <a:ext cx="1971900" cy="3278100"/>
          </a:xfrm>
          <a:prstGeom prst="roundRect">
            <a:avLst>
              <a:gd name="adj" fmla="val 4861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403" name="Google Shape;403;p74"/>
          <p:cNvSpPr txBox="1">
            <a:spLocks noGrp="1"/>
          </p:cNvSpPr>
          <p:nvPr>
            <p:ph type="body" idx="1"/>
          </p:nvPr>
        </p:nvSpPr>
        <p:spPr>
          <a:xfrm>
            <a:off x="614505" y="1449783"/>
            <a:ext cx="1616700" cy="28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74"/>
          <p:cNvSpPr txBox="1">
            <a:spLocks noGrp="1"/>
          </p:cNvSpPr>
          <p:nvPr>
            <p:ph type="body" idx="2"/>
          </p:nvPr>
        </p:nvSpPr>
        <p:spPr>
          <a:xfrm>
            <a:off x="2715402" y="1449783"/>
            <a:ext cx="1616700" cy="28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5" name="Google Shape;405;p74"/>
          <p:cNvSpPr txBox="1">
            <a:spLocks noGrp="1"/>
          </p:cNvSpPr>
          <p:nvPr>
            <p:ph type="body" idx="3"/>
          </p:nvPr>
        </p:nvSpPr>
        <p:spPr>
          <a:xfrm>
            <a:off x="4816301" y="1449783"/>
            <a:ext cx="1616700" cy="28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6" name="Google Shape;406;p74"/>
          <p:cNvSpPr txBox="1">
            <a:spLocks noGrp="1"/>
          </p:cNvSpPr>
          <p:nvPr>
            <p:ph type="title"/>
          </p:nvPr>
        </p:nvSpPr>
        <p:spPr>
          <a:xfrm>
            <a:off x="428737" y="47628"/>
            <a:ext cx="77172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7" name="Google Shape;407;p74"/>
          <p:cNvSpPr txBox="1">
            <a:spLocks noGrp="1"/>
          </p:cNvSpPr>
          <p:nvPr>
            <p:ph type="body" idx="4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8" name="Google Shape;408;p74"/>
          <p:cNvSpPr txBox="1">
            <a:spLocks noGrp="1"/>
          </p:cNvSpPr>
          <p:nvPr>
            <p:ph type="ftr" idx="11"/>
          </p:nvPr>
        </p:nvSpPr>
        <p:spPr>
          <a:xfrm>
            <a:off x="1118385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74"/>
          <p:cNvSpPr txBox="1">
            <a:spLocks noGrp="1"/>
          </p:cNvSpPr>
          <p:nvPr>
            <p:ph type="body" idx="5"/>
          </p:nvPr>
        </p:nvSpPr>
        <p:spPr>
          <a:xfrm>
            <a:off x="6916027" y="1449783"/>
            <a:ext cx="1618800" cy="28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304800" algn="ctr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ctr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410" name="Google Shape;41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1 - Quote or Big Idea ">
  <p:cSld name="Quote or Big Idea 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75"/>
          <p:cNvSpPr txBox="1">
            <a:spLocks noGrp="1"/>
          </p:cNvSpPr>
          <p:nvPr>
            <p:ph type="ctrTitle"/>
          </p:nvPr>
        </p:nvSpPr>
        <p:spPr>
          <a:xfrm>
            <a:off x="1479273" y="1655831"/>
            <a:ext cx="54288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Salesforce Sans"/>
              <a:buChar char="“"/>
              <a:defRPr sz="2600">
                <a:solidFill>
                  <a:schemeClr val="accent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13" name="Google Shape;413;p75"/>
          <p:cNvSpPr txBox="1">
            <a:spLocks noGrp="1"/>
          </p:cNvSpPr>
          <p:nvPr>
            <p:ph type="body" idx="1"/>
          </p:nvPr>
        </p:nvSpPr>
        <p:spPr>
          <a:xfrm>
            <a:off x="1479273" y="2551599"/>
            <a:ext cx="27234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 sz="1500" b="0" i="0">
                <a:solidFill>
                  <a:schemeClr val="accent3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>
                <a:solidFill>
                  <a:schemeClr val="accent3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>
                <a:solidFill>
                  <a:schemeClr val="accent3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>
                <a:solidFill>
                  <a:schemeClr val="accent3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>
                <a:solidFill>
                  <a:schemeClr val="accent3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>
                <a:solidFill>
                  <a:schemeClr val="accent3"/>
                </a:solidFill>
              </a:defRPr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>
                <a:solidFill>
                  <a:schemeClr val="accent3"/>
                </a:solidFill>
              </a:defRPr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>
                <a:solidFill>
                  <a:schemeClr val="accent3"/>
                </a:solidFill>
              </a:defRPr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414" name="Google Shape;414;p75"/>
          <p:cNvPicPr preferRelativeResize="0"/>
          <p:nvPr/>
        </p:nvPicPr>
        <p:blipFill rotWithShape="1">
          <a:blip r:embed="rId2">
            <a:alphaModFix/>
          </a:blip>
          <a:srcRect r="32055" b="47028"/>
          <a:stretch/>
        </p:blipFill>
        <p:spPr>
          <a:xfrm>
            <a:off x="5803661" y="2539950"/>
            <a:ext cx="3340339" cy="260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75"/>
          <p:cNvPicPr preferRelativeResize="0"/>
          <p:nvPr/>
        </p:nvPicPr>
        <p:blipFill rotWithShape="1">
          <a:blip r:embed="rId3">
            <a:alphaModFix/>
          </a:blip>
          <a:srcRect l="34751" b="27990"/>
          <a:stretch/>
        </p:blipFill>
        <p:spPr>
          <a:xfrm rot="5400000">
            <a:off x="78656" y="-121521"/>
            <a:ext cx="1788396" cy="1974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1 - Segue Slide - A">
  <p:cSld name="Seque Slide - A">
    <p:bg>
      <p:bgPr>
        <a:solidFill>
          <a:srgbClr val="FFFFFF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76"/>
          <p:cNvPicPr preferRelativeResize="0"/>
          <p:nvPr/>
        </p:nvPicPr>
        <p:blipFill rotWithShape="1">
          <a:blip r:embed="rId2">
            <a:alphaModFix/>
          </a:blip>
          <a:srcRect l="18648" t="22248" r="3873" b="19663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76"/>
          <p:cNvSpPr txBox="1">
            <a:spLocks noGrp="1"/>
          </p:cNvSpPr>
          <p:nvPr>
            <p:ph type="ctrTitle"/>
          </p:nvPr>
        </p:nvSpPr>
        <p:spPr>
          <a:xfrm>
            <a:off x="433944" y="1659551"/>
            <a:ext cx="33474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2700" b="1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9" name="Google Shape;419;p76"/>
          <p:cNvSpPr txBox="1">
            <a:spLocks noGrp="1"/>
          </p:cNvSpPr>
          <p:nvPr>
            <p:ph type="body" idx="1"/>
          </p:nvPr>
        </p:nvSpPr>
        <p:spPr>
          <a:xfrm>
            <a:off x="433944" y="2534143"/>
            <a:ext cx="33474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20" name="Google Shape;42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1 - Title Slide_ A">
  <p:cSld name="Title Slide_ A">
    <p:bg>
      <p:bgPr>
        <a:solidFill>
          <a:schemeClr val="l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1622" cy="5142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7687" y="445275"/>
            <a:ext cx="5063680" cy="470270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50"/>
          <p:cNvSpPr txBox="1">
            <a:spLocks noGrp="1"/>
          </p:cNvSpPr>
          <p:nvPr>
            <p:ph type="ctrTitle"/>
          </p:nvPr>
        </p:nvSpPr>
        <p:spPr>
          <a:xfrm>
            <a:off x="425570" y="1617949"/>
            <a:ext cx="3048900" cy="9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600" b="1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50"/>
          <p:cNvSpPr txBox="1">
            <a:spLocks noGrp="1"/>
          </p:cNvSpPr>
          <p:nvPr>
            <p:ph type="subTitle" idx="1"/>
          </p:nvPr>
        </p:nvSpPr>
        <p:spPr>
          <a:xfrm>
            <a:off x="433656" y="2618368"/>
            <a:ext cx="30408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ctr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218" name="Google Shape;21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923" y="516393"/>
            <a:ext cx="1625678" cy="357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2 - Segue Slide - B">
  <p:cSld name="Seque Slide - B"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77"/>
          <p:cNvPicPr preferRelativeResize="0"/>
          <p:nvPr/>
        </p:nvPicPr>
        <p:blipFill rotWithShape="1">
          <a:blip r:embed="rId2">
            <a:alphaModFix/>
          </a:blip>
          <a:srcRect l="17933" t="22248" r="7562" b="19663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77"/>
          <p:cNvSpPr txBox="1">
            <a:spLocks noGrp="1"/>
          </p:cNvSpPr>
          <p:nvPr>
            <p:ph type="ctrTitle"/>
          </p:nvPr>
        </p:nvSpPr>
        <p:spPr>
          <a:xfrm>
            <a:off x="433951" y="1659544"/>
            <a:ext cx="36099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2700" b="1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77"/>
          <p:cNvSpPr txBox="1">
            <a:spLocks noGrp="1"/>
          </p:cNvSpPr>
          <p:nvPr>
            <p:ph type="body" idx="1"/>
          </p:nvPr>
        </p:nvSpPr>
        <p:spPr>
          <a:xfrm>
            <a:off x="433944" y="2534143"/>
            <a:ext cx="41382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25" name="Google Shape;42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3 - Segue Slide - C">
  <p:cSld name="Seque Slide - C">
    <p:bg>
      <p:bgPr>
        <a:solidFill>
          <a:schemeClr val="lt1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78"/>
          <p:cNvPicPr preferRelativeResize="0"/>
          <p:nvPr/>
        </p:nvPicPr>
        <p:blipFill rotWithShape="1">
          <a:blip r:embed="rId2">
            <a:alphaModFix/>
          </a:blip>
          <a:srcRect l="17543" t="22248" r="9569" b="19663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78"/>
          <p:cNvSpPr txBox="1">
            <a:spLocks noGrp="1"/>
          </p:cNvSpPr>
          <p:nvPr>
            <p:ph type="ctrTitle"/>
          </p:nvPr>
        </p:nvSpPr>
        <p:spPr>
          <a:xfrm>
            <a:off x="433944" y="1659551"/>
            <a:ext cx="29625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2700" b="1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9" name="Google Shape;429;p78"/>
          <p:cNvSpPr txBox="1">
            <a:spLocks noGrp="1"/>
          </p:cNvSpPr>
          <p:nvPr>
            <p:ph type="body" idx="1"/>
          </p:nvPr>
        </p:nvSpPr>
        <p:spPr>
          <a:xfrm>
            <a:off x="433944" y="2534143"/>
            <a:ext cx="29625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30" name="Google Shape;43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4 - Segue Slide - D">
  <p:cSld name="Seque Slide - D">
    <p:bg>
      <p:bgPr>
        <a:solidFill>
          <a:schemeClr val="dk2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79"/>
          <p:cNvPicPr preferRelativeResize="0"/>
          <p:nvPr/>
        </p:nvPicPr>
        <p:blipFill rotWithShape="1">
          <a:blip r:embed="rId2">
            <a:alphaModFix/>
          </a:blip>
          <a:srcRect l="20019" t="22248" b="19663"/>
          <a:stretch/>
        </p:blipFill>
        <p:spPr>
          <a:xfrm>
            <a:off x="0" y="0"/>
            <a:ext cx="879302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79"/>
          <p:cNvSpPr txBox="1">
            <a:spLocks noGrp="1"/>
          </p:cNvSpPr>
          <p:nvPr>
            <p:ph type="ctrTitle"/>
          </p:nvPr>
        </p:nvSpPr>
        <p:spPr>
          <a:xfrm>
            <a:off x="433944" y="1659551"/>
            <a:ext cx="40500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2700" b="1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4" name="Google Shape;434;p79"/>
          <p:cNvSpPr txBox="1">
            <a:spLocks noGrp="1"/>
          </p:cNvSpPr>
          <p:nvPr>
            <p:ph type="body" idx="1"/>
          </p:nvPr>
        </p:nvSpPr>
        <p:spPr>
          <a:xfrm>
            <a:off x="433944" y="2534143"/>
            <a:ext cx="40500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35" name="Google Shape;43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4374" y="463988"/>
            <a:ext cx="1154362" cy="24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1 - Speaker Slide - A">
  <p:cSld name="Speaker Slide - A">
    <p:bg>
      <p:bgPr>
        <a:solidFill>
          <a:schemeClr val="lt1"/>
        </a:solid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2"/>
            <a:ext cx="9139241" cy="5140829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80"/>
          <p:cNvSpPr txBox="1">
            <a:spLocks noGrp="1"/>
          </p:cNvSpPr>
          <p:nvPr>
            <p:ph type="ctrTitle"/>
          </p:nvPr>
        </p:nvSpPr>
        <p:spPr>
          <a:xfrm>
            <a:off x="433944" y="1659551"/>
            <a:ext cx="34257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1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9" name="Google Shape;439;p80"/>
          <p:cNvSpPr txBox="1">
            <a:spLocks noGrp="1"/>
          </p:cNvSpPr>
          <p:nvPr>
            <p:ph type="body" idx="1"/>
          </p:nvPr>
        </p:nvSpPr>
        <p:spPr>
          <a:xfrm>
            <a:off x="433944" y="2534143"/>
            <a:ext cx="34257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440" name="Google Shape;44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0366" y="2714193"/>
            <a:ext cx="1368956" cy="118598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80"/>
          <p:cNvSpPr/>
          <p:nvPr/>
        </p:nvSpPr>
        <p:spPr>
          <a:xfrm rot="-2279800">
            <a:off x="6020304" y="1607700"/>
            <a:ext cx="2044295" cy="2041902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442" name="Google Shape;442;p80"/>
          <p:cNvPicPr preferRelativeResize="0"/>
          <p:nvPr/>
        </p:nvPicPr>
        <p:blipFill rotWithShape="1">
          <a:blip r:embed="rId4">
            <a:alphaModFix/>
          </a:blip>
          <a:srcRect l="20641" b="36228"/>
          <a:stretch/>
        </p:blipFill>
        <p:spPr>
          <a:xfrm>
            <a:off x="-6545" y="4133869"/>
            <a:ext cx="1189491" cy="1009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2 - Speaker Slide - B">
  <p:cSld name="Speaker Slide - B">
    <p:bg>
      <p:bgPr>
        <a:solidFill>
          <a:schemeClr val="lt1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2"/>
            <a:ext cx="9139241" cy="5140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16" y="896044"/>
            <a:ext cx="3778111" cy="3648229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81"/>
          <p:cNvSpPr txBox="1">
            <a:spLocks noGrp="1"/>
          </p:cNvSpPr>
          <p:nvPr>
            <p:ph type="ctrTitle"/>
          </p:nvPr>
        </p:nvSpPr>
        <p:spPr>
          <a:xfrm>
            <a:off x="433944" y="1659551"/>
            <a:ext cx="34257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1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7" name="Google Shape;447;p81"/>
          <p:cNvSpPr txBox="1">
            <a:spLocks noGrp="1"/>
          </p:cNvSpPr>
          <p:nvPr>
            <p:ph type="body" idx="1"/>
          </p:nvPr>
        </p:nvSpPr>
        <p:spPr>
          <a:xfrm>
            <a:off x="433944" y="2534143"/>
            <a:ext cx="34257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48" name="Google Shape;448;p81"/>
          <p:cNvSpPr/>
          <p:nvPr/>
        </p:nvSpPr>
        <p:spPr>
          <a:xfrm>
            <a:off x="5886163" y="889323"/>
            <a:ext cx="2634300" cy="2633700"/>
          </a:xfrm>
          <a:prstGeom prst="ellipse">
            <a:avLst/>
          </a:prstGeom>
          <a:solidFill>
            <a:srgbClr val="DED6C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449" name="Google Shape;449;p81"/>
          <p:cNvSpPr/>
          <p:nvPr/>
        </p:nvSpPr>
        <p:spPr>
          <a:xfrm>
            <a:off x="5893235" y="896042"/>
            <a:ext cx="2634300" cy="2633400"/>
          </a:xfrm>
          <a:prstGeom prst="ellipse">
            <a:avLst/>
          </a:prstGeom>
          <a:solidFill>
            <a:srgbClr val="DED6C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450" name="Google Shape;450;p81"/>
          <p:cNvSpPr/>
          <p:nvPr/>
        </p:nvSpPr>
        <p:spPr>
          <a:xfrm>
            <a:off x="5752742" y="3179445"/>
            <a:ext cx="1189500" cy="1189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451" name="Google Shape;451;p81"/>
          <p:cNvSpPr/>
          <p:nvPr/>
        </p:nvSpPr>
        <p:spPr>
          <a:xfrm>
            <a:off x="6487234" y="1673189"/>
            <a:ext cx="15438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Google Slides does not have an image placeholder option. </a:t>
            </a:r>
            <a:br>
              <a:rPr lang="en" sz="900" b="1" i="0" u="none" strike="noStrik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endParaRPr sz="900" b="1" i="0" u="none" strike="noStrike">
              <a:solidFill>
                <a:schemeClr val="accent2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Please place an image of speaker over this circle manually.  Place Logo in circle below. </a:t>
            </a:r>
            <a:endParaRPr sz="900" b="1">
              <a:solidFill>
                <a:schemeClr val="accent2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452" name="Google Shape;452;p81"/>
          <p:cNvPicPr preferRelativeResize="0"/>
          <p:nvPr/>
        </p:nvPicPr>
        <p:blipFill rotWithShape="1">
          <a:blip r:embed="rId4">
            <a:alphaModFix/>
          </a:blip>
          <a:srcRect l="20641" b="36228"/>
          <a:stretch/>
        </p:blipFill>
        <p:spPr>
          <a:xfrm>
            <a:off x="-6545" y="4133869"/>
            <a:ext cx="1189491" cy="1009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1 - Panelist Slide - 3-Up">
  <p:cSld name="Panelist Slide - 3-Up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82"/>
          <p:cNvSpPr txBox="1">
            <a:spLocks noGrp="1"/>
          </p:cNvSpPr>
          <p:nvPr>
            <p:ph type="title"/>
          </p:nvPr>
        </p:nvSpPr>
        <p:spPr>
          <a:xfrm>
            <a:off x="428740" y="47625"/>
            <a:ext cx="82863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82"/>
          <p:cNvSpPr txBox="1">
            <a:spLocks noGrp="1"/>
          </p:cNvSpPr>
          <p:nvPr>
            <p:ph type="body" idx="1"/>
          </p:nvPr>
        </p:nvSpPr>
        <p:spPr>
          <a:xfrm>
            <a:off x="762910" y="3304300"/>
            <a:ext cx="25023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56" name="Google Shape;456;p82"/>
          <p:cNvSpPr txBox="1">
            <a:spLocks noGrp="1"/>
          </p:cNvSpPr>
          <p:nvPr>
            <p:ph type="body" idx="2"/>
          </p:nvPr>
        </p:nvSpPr>
        <p:spPr>
          <a:xfrm>
            <a:off x="3343562" y="3304300"/>
            <a:ext cx="24993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57" name="Google Shape;457;p82"/>
          <p:cNvSpPr txBox="1">
            <a:spLocks noGrp="1"/>
          </p:cNvSpPr>
          <p:nvPr>
            <p:ph type="body" idx="3"/>
          </p:nvPr>
        </p:nvSpPr>
        <p:spPr>
          <a:xfrm>
            <a:off x="716022" y="2871940"/>
            <a:ext cx="25962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58" name="Google Shape;458;p82"/>
          <p:cNvSpPr txBox="1">
            <a:spLocks noGrp="1"/>
          </p:cNvSpPr>
          <p:nvPr>
            <p:ph type="body" idx="4"/>
          </p:nvPr>
        </p:nvSpPr>
        <p:spPr>
          <a:xfrm>
            <a:off x="3295235" y="2871940"/>
            <a:ext cx="25962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59" name="Google Shape;459;p82"/>
          <p:cNvSpPr>
            <a:spLocks noGrp="1"/>
          </p:cNvSpPr>
          <p:nvPr>
            <p:ph type="pic" idx="5"/>
          </p:nvPr>
        </p:nvSpPr>
        <p:spPr>
          <a:xfrm>
            <a:off x="1118877" y="1085873"/>
            <a:ext cx="1790400" cy="17859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460" name="Google Shape;460;p82"/>
          <p:cNvSpPr>
            <a:spLocks noGrp="1"/>
          </p:cNvSpPr>
          <p:nvPr>
            <p:ph type="pic" idx="6"/>
          </p:nvPr>
        </p:nvSpPr>
        <p:spPr>
          <a:xfrm>
            <a:off x="3698089" y="1085873"/>
            <a:ext cx="1790400" cy="17859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461" name="Google Shape;461;p82"/>
          <p:cNvSpPr txBox="1">
            <a:spLocks noGrp="1"/>
          </p:cNvSpPr>
          <p:nvPr>
            <p:ph type="body" idx="7"/>
          </p:nvPr>
        </p:nvSpPr>
        <p:spPr>
          <a:xfrm>
            <a:off x="5884799" y="3304300"/>
            <a:ext cx="25023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62" name="Google Shape;462;p82"/>
          <p:cNvSpPr txBox="1">
            <a:spLocks noGrp="1"/>
          </p:cNvSpPr>
          <p:nvPr>
            <p:ph type="body" idx="8"/>
          </p:nvPr>
        </p:nvSpPr>
        <p:spPr>
          <a:xfrm>
            <a:off x="5837911" y="2871940"/>
            <a:ext cx="25962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63" name="Google Shape;463;p82"/>
          <p:cNvSpPr>
            <a:spLocks noGrp="1"/>
          </p:cNvSpPr>
          <p:nvPr>
            <p:ph type="pic" idx="9"/>
          </p:nvPr>
        </p:nvSpPr>
        <p:spPr>
          <a:xfrm>
            <a:off x="6240766" y="1085873"/>
            <a:ext cx="1790400" cy="17859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pic>
        <p:nvPicPr>
          <p:cNvPr id="464" name="Google Shape;464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82"/>
          <p:cNvPicPr preferRelativeResize="0"/>
          <p:nvPr/>
        </p:nvPicPr>
        <p:blipFill rotWithShape="1">
          <a:blip r:embed="rId3">
            <a:alphaModFix/>
          </a:blip>
          <a:srcRect l="39558" b="50256"/>
          <a:stretch/>
        </p:blipFill>
        <p:spPr>
          <a:xfrm rot="-5400000">
            <a:off x="8084835" y="4075071"/>
            <a:ext cx="1140487" cy="991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2 - Panelist Slide - 5 Up">
  <p:cSld name="Panelist Slide - 5 Up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83"/>
          <p:cNvSpPr txBox="1">
            <a:spLocks noGrp="1"/>
          </p:cNvSpPr>
          <p:nvPr>
            <p:ph type="title"/>
          </p:nvPr>
        </p:nvSpPr>
        <p:spPr>
          <a:xfrm>
            <a:off x="428740" y="47625"/>
            <a:ext cx="82863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83"/>
          <p:cNvSpPr txBox="1">
            <a:spLocks noGrp="1"/>
          </p:cNvSpPr>
          <p:nvPr>
            <p:ph type="body" idx="1"/>
          </p:nvPr>
        </p:nvSpPr>
        <p:spPr>
          <a:xfrm>
            <a:off x="314249" y="2421713"/>
            <a:ext cx="16119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69" name="Google Shape;469;p83"/>
          <p:cNvSpPr txBox="1">
            <a:spLocks noGrp="1"/>
          </p:cNvSpPr>
          <p:nvPr>
            <p:ph type="body" idx="2"/>
          </p:nvPr>
        </p:nvSpPr>
        <p:spPr>
          <a:xfrm>
            <a:off x="2081303" y="2854073"/>
            <a:ext cx="15537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2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0" name="Google Shape;470;p83"/>
          <p:cNvSpPr txBox="1">
            <a:spLocks noGrp="1"/>
          </p:cNvSpPr>
          <p:nvPr>
            <p:ph type="body" idx="3"/>
          </p:nvPr>
        </p:nvSpPr>
        <p:spPr>
          <a:xfrm>
            <a:off x="3819189" y="2854073"/>
            <a:ext cx="15519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2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1" name="Google Shape;471;p83"/>
          <p:cNvSpPr txBox="1">
            <a:spLocks noGrp="1"/>
          </p:cNvSpPr>
          <p:nvPr>
            <p:ph type="body" idx="4"/>
          </p:nvPr>
        </p:nvSpPr>
        <p:spPr>
          <a:xfrm>
            <a:off x="2058995" y="2421713"/>
            <a:ext cx="16119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2" name="Google Shape;472;p83"/>
          <p:cNvSpPr txBox="1">
            <a:spLocks noGrp="1"/>
          </p:cNvSpPr>
          <p:nvPr>
            <p:ph type="body" idx="5"/>
          </p:nvPr>
        </p:nvSpPr>
        <p:spPr>
          <a:xfrm>
            <a:off x="3787272" y="2421713"/>
            <a:ext cx="16119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3" name="Google Shape;473;p83"/>
          <p:cNvSpPr>
            <a:spLocks noGrp="1"/>
          </p:cNvSpPr>
          <p:nvPr>
            <p:ph type="pic" idx="6"/>
          </p:nvPr>
        </p:nvSpPr>
        <p:spPr>
          <a:xfrm>
            <a:off x="489297" y="1164781"/>
            <a:ext cx="1261800" cy="12588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474" name="Google Shape;474;p83"/>
          <p:cNvSpPr>
            <a:spLocks noGrp="1"/>
          </p:cNvSpPr>
          <p:nvPr>
            <p:ph type="pic" idx="7"/>
          </p:nvPr>
        </p:nvSpPr>
        <p:spPr>
          <a:xfrm>
            <a:off x="2228898" y="1164781"/>
            <a:ext cx="1261800" cy="12588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475" name="Google Shape;475;p83"/>
          <p:cNvSpPr>
            <a:spLocks noGrp="1"/>
          </p:cNvSpPr>
          <p:nvPr>
            <p:ph type="pic" idx="8"/>
          </p:nvPr>
        </p:nvSpPr>
        <p:spPr>
          <a:xfrm>
            <a:off x="3939072" y="1164781"/>
            <a:ext cx="1261800" cy="12588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476" name="Google Shape;476;p83"/>
          <p:cNvSpPr txBox="1">
            <a:spLocks noGrp="1"/>
          </p:cNvSpPr>
          <p:nvPr>
            <p:ph type="body" idx="9"/>
          </p:nvPr>
        </p:nvSpPr>
        <p:spPr>
          <a:xfrm>
            <a:off x="343306" y="2854073"/>
            <a:ext cx="15537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2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7" name="Google Shape;477;p83"/>
          <p:cNvSpPr txBox="1">
            <a:spLocks noGrp="1"/>
          </p:cNvSpPr>
          <p:nvPr>
            <p:ph type="body" idx="13"/>
          </p:nvPr>
        </p:nvSpPr>
        <p:spPr>
          <a:xfrm>
            <a:off x="5555287" y="2854073"/>
            <a:ext cx="15537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2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8" name="Google Shape;478;p83"/>
          <p:cNvSpPr txBox="1">
            <a:spLocks noGrp="1"/>
          </p:cNvSpPr>
          <p:nvPr>
            <p:ph type="body" idx="14"/>
          </p:nvPr>
        </p:nvSpPr>
        <p:spPr>
          <a:xfrm>
            <a:off x="7293172" y="2854073"/>
            <a:ext cx="15519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1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9" name="Google Shape;479;p83"/>
          <p:cNvSpPr txBox="1">
            <a:spLocks noGrp="1"/>
          </p:cNvSpPr>
          <p:nvPr>
            <p:ph type="body" idx="15"/>
          </p:nvPr>
        </p:nvSpPr>
        <p:spPr>
          <a:xfrm>
            <a:off x="5525219" y="2421713"/>
            <a:ext cx="16119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0" name="Google Shape;480;p83"/>
          <p:cNvSpPr txBox="1">
            <a:spLocks noGrp="1"/>
          </p:cNvSpPr>
          <p:nvPr>
            <p:ph type="body" idx="16"/>
          </p:nvPr>
        </p:nvSpPr>
        <p:spPr>
          <a:xfrm>
            <a:off x="7263166" y="2421713"/>
            <a:ext cx="16119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1" name="Google Shape;481;p83"/>
          <p:cNvSpPr>
            <a:spLocks noGrp="1"/>
          </p:cNvSpPr>
          <p:nvPr>
            <p:ph type="pic" idx="17"/>
          </p:nvPr>
        </p:nvSpPr>
        <p:spPr>
          <a:xfrm>
            <a:off x="5671874" y="1164781"/>
            <a:ext cx="1261800" cy="12588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482" name="Google Shape;482;p83"/>
          <p:cNvSpPr>
            <a:spLocks noGrp="1"/>
          </p:cNvSpPr>
          <p:nvPr>
            <p:ph type="pic" idx="18"/>
          </p:nvPr>
        </p:nvSpPr>
        <p:spPr>
          <a:xfrm>
            <a:off x="7414966" y="1164781"/>
            <a:ext cx="1261800" cy="12588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pic>
        <p:nvPicPr>
          <p:cNvPr id="483" name="Google Shape;483;p8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83"/>
          <p:cNvPicPr preferRelativeResize="0"/>
          <p:nvPr/>
        </p:nvPicPr>
        <p:blipFill rotWithShape="1">
          <a:blip r:embed="rId3">
            <a:alphaModFix/>
          </a:blip>
          <a:srcRect l="39558" b="50256"/>
          <a:stretch/>
        </p:blipFill>
        <p:spPr>
          <a:xfrm rot="-5400000">
            <a:off x="8084835" y="4075071"/>
            <a:ext cx="1140487" cy="991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3 - Customer Story Layout">
  <p:cSld name=" Customer Story Layou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4"/>
          <p:cNvSpPr/>
          <p:nvPr/>
        </p:nvSpPr>
        <p:spPr>
          <a:xfrm rot="5399799">
            <a:off x="-1250381" y="1251036"/>
            <a:ext cx="5131500" cy="2635500"/>
          </a:xfrm>
          <a:prstGeom prst="round2SameRect">
            <a:avLst>
              <a:gd name="adj1" fmla="val 6325"/>
              <a:gd name="adj2" fmla="val 0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0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487" name="Google Shape;487;p84"/>
          <p:cNvSpPr txBox="1">
            <a:spLocks noGrp="1"/>
          </p:cNvSpPr>
          <p:nvPr>
            <p:ph type="title"/>
          </p:nvPr>
        </p:nvSpPr>
        <p:spPr>
          <a:xfrm>
            <a:off x="2903754" y="367221"/>
            <a:ext cx="58116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1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8" name="Google Shape;488;p84"/>
          <p:cNvSpPr txBox="1">
            <a:spLocks noGrp="1"/>
          </p:cNvSpPr>
          <p:nvPr>
            <p:ph type="ftr" idx="11"/>
          </p:nvPr>
        </p:nvSpPr>
        <p:spPr>
          <a:xfrm>
            <a:off x="2903769" y="4912148"/>
            <a:ext cx="1657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84"/>
          <p:cNvSpPr txBox="1">
            <a:spLocks noGrp="1"/>
          </p:cNvSpPr>
          <p:nvPr>
            <p:ph type="body" idx="1"/>
          </p:nvPr>
        </p:nvSpPr>
        <p:spPr>
          <a:xfrm>
            <a:off x="2903753" y="1277772"/>
            <a:ext cx="5811600" cy="25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98450" algn="l" rtl="0">
              <a:spcBef>
                <a:spcPts val="1000"/>
              </a:spcBef>
              <a:spcAft>
                <a:spcPts val="0"/>
              </a:spcAft>
              <a:buSzPts val="1100"/>
              <a:buChar char="•"/>
              <a:defRPr sz="1100"/>
            </a:lvl2pPr>
            <a:lvl3pPr marL="1371600" lvl="2" indent="-292100" algn="l" rtl="0">
              <a:spcBef>
                <a:spcPts val="500"/>
              </a:spcBef>
              <a:spcAft>
                <a:spcPts val="0"/>
              </a:spcAft>
              <a:buSzPts val="1000"/>
              <a:buChar char="•"/>
              <a:defRPr sz="1000"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90" name="Google Shape;490;p84"/>
          <p:cNvSpPr>
            <a:spLocks noGrp="1"/>
          </p:cNvSpPr>
          <p:nvPr>
            <p:ph type="pic" idx="2"/>
          </p:nvPr>
        </p:nvSpPr>
        <p:spPr>
          <a:xfrm>
            <a:off x="248328" y="2534263"/>
            <a:ext cx="2133900" cy="12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cxnSp>
        <p:nvCxnSpPr>
          <p:cNvPr id="491" name="Google Shape;491;p84"/>
          <p:cNvCxnSpPr/>
          <p:nvPr/>
        </p:nvCxnSpPr>
        <p:spPr>
          <a:xfrm rot="10800000">
            <a:off x="1315277" y="3783075"/>
            <a:ext cx="0" cy="558000"/>
          </a:xfrm>
          <a:prstGeom prst="straightConnector1">
            <a:avLst/>
          </a:prstGeom>
          <a:noFill/>
          <a:ln w="9525" cap="flat" cmpd="sng">
            <a:solidFill>
              <a:srgbClr val="BCBAB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92" name="Google Shape;492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4738" y="4501417"/>
            <a:ext cx="1154358" cy="25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1 - Thank You - A">
  <p:cSld name="Thank You - A">
    <p:bg>
      <p:bgPr>
        <a:solidFill>
          <a:schemeClr val="lt1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85"/>
          <p:cNvSpPr txBox="1"/>
          <p:nvPr/>
        </p:nvSpPr>
        <p:spPr>
          <a:xfrm>
            <a:off x="1393807" y="1676644"/>
            <a:ext cx="63564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Thank You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495" name="Google Shape;495;p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39241" cy="5140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2 - Thank You - B">
  <p:cSld name="Thank You - B">
    <p:bg>
      <p:bgPr>
        <a:solidFill>
          <a:schemeClr val="lt1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86"/>
          <p:cNvSpPr txBox="1"/>
          <p:nvPr/>
        </p:nvSpPr>
        <p:spPr>
          <a:xfrm>
            <a:off x="1393807" y="1676644"/>
            <a:ext cx="63564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Thank You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498" name="Google Shape;498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39241" cy="5140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2 - Title Slide_ B">
  <p:cSld name="Title Slide_ B"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1622" cy="5142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7876" y="0"/>
            <a:ext cx="4865974" cy="514216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51"/>
          <p:cNvSpPr txBox="1">
            <a:spLocks noGrp="1"/>
          </p:cNvSpPr>
          <p:nvPr>
            <p:ph type="ctrTitle"/>
          </p:nvPr>
        </p:nvSpPr>
        <p:spPr>
          <a:xfrm>
            <a:off x="425570" y="1617949"/>
            <a:ext cx="3048900" cy="9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600" b="1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51"/>
          <p:cNvSpPr txBox="1">
            <a:spLocks noGrp="1"/>
          </p:cNvSpPr>
          <p:nvPr>
            <p:ph type="subTitle" idx="1"/>
          </p:nvPr>
        </p:nvSpPr>
        <p:spPr>
          <a:xfrm>
            <a:off x="433656" y="2618368"/>
            <a:ext cx="30408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ctr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224" name="Google Shape;22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923" y="516393"/>
            <a:ext cx="1625678" cy="357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3 - Thank You - C">
  <p:cSld name="Thank You - C">
    <p:bg>
      <p:bgPr>
        <a:solidFill>
          <a:schemeClr val="lt1"/>
        </a:solid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7"/>
          <p:cNvSpPr txBox="1"/>
          <p:nvPr/>
        </p:nvSpPr>
        <p:spPr>
          <a:xfrm>
            <a:off x="1393807" y="1676644"/>
            <a:ext cx="63564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Thank You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501" name="Google Shape;501;p8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39241" cy="5140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4 - Thank You - D">
  <p:cSld name="Thank You - D">
    <p:bg>
      <p:bgPr>
        <a:solidFill>
          <a:schemeClr val="dk2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88"/>
          <p:cNvSpPr txBox="1"/>
          <p:nvPr/>
        </p:nvSpPr>
        <p:spPr>
          <a:xfrm>
            <a:off x="1393807" y="1676644"/>
            <a:ext cx="63564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Thank You</a:t>
            </a:r>
            <a:endParaRPr sz="1100">
              <a:solidFill>
                <a:srgbClr val="FFFFFF"/>
              </a:solidFill>
            </a:endParaRPr>
          </a:p>
        </p:txBody>
      </p:sp>
      <p:pic>
        <p:nvPicPr>
          <p:cNvPr id="504" name="Google Shape;504;p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1637" cy="5142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1 - Guide Placement - 1">
  <p:cSld name="Guide Placement - 1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89"/>
          <p:cNvSpPr txBox="1"/>
          <p:nvPr/>
        </p:nvSpPr>
        <p:spPr>
          <a:xfrm>
            <a:off x="5336914" y="1992350"/>
            <a:ext cx="1590600" cy="24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First level text is set at twenty-point Salesforce Sans and does not have a bullet</a:t>
            </a:r>
            <a:endParaRPr sz="1100">
              <a:solidFill>
                <a:schemeClr val="dk1"/>
              </a:solidFill>
            </a:endParaRPr>
          </a:p>
          <a:p>
            <a:pPr marL="139700" marR="0" lvl="1" indent="-1397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Second level is eighteen-point Salesforce Sans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07" name="Google Shape;507;p89"/>
          <p:cNvSpPr/>
          <p:nvPr/>
        </p:nvSpPr>
        <p:spPr>
          <a:xfrm>
            <a:off x="402105" y="1345069"/>
            <a:ext cx="3271800" cy="3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What are Drawing Guides?  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Lines that that appear on all pages in the same spot, yet don’t show up when you print or view deck in show mode.  </a:t>
            </a:r>
            <a:b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endParaRPr sz="10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Think of them as internal margins for the proper alignment and consistent placement of content. Object will snap to them and they are also perfect for cropping an image to. 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This template has pre-made guides that delineate where your workspace is.  </a:t>
            </a:r>
            <a:b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b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How to Turn Guides On and Off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Windows: </a:t>
            </a:r>
            <a: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ALT + F9 or Right click in blue area off workspace &gt;Grids and Guides&gt;Display Drawing Guides on Screen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Mac 2011: </a:t>
            </a:r>
            <a: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Control + Option + Command + G or </a:t>
            </a:r>
            <a:b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View&gt;Guides&gt;Static Guides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MAC 2008:   </a:t>
            </a:r>
            <a: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Command + G or View&gt;Guides&gt;Static Guides</a:t>
            </a:r>
            <a:endParaRPr sz="10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08" name="Google Shape;508;p89"/>
          <p:cNvSpPr/>
          <p:nvPr/>
        </p:nvSpPr>
        <p:spPr>
          <a:xfrm rot="8100000" flipH="1">
            <a:off x="7120711" y="1384623"/>
            <a:ext cx="105217" cy="1077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accent2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09" name="Google Shape;509;p89"/>
          <p:cNvSpPr/>
          <p:nvPr/>
        </p:nvSpPr>
        <p:spPr>
          <a:xfrm rot="8100000" flipH="1">
            <a:off x="5173193" y="2079945"/>
            <a:ext cx="105217" cy="1077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accent2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10" name="Google Shape;510;p89"/>
          <p:cNvSpPr/>
          <p:nvPr/>
        </p:nvSpPr>
        <p:spPr>
          <a:xfrm>
            <a:off x="5592682" y="1341380"/>
            <a:ext cx="1713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Guide for Body Text on Slides with Full Content</a:t>
            </a:r>
            <a:endParaRPr sz="10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grpSp>
        <p:nvGrpSpPr>
          <p:cNvPr id="511" name="Google Shape;511;p89"/>
          <p:cNvGrpSpPr/>
          <p:nvPr/>
        </p:nvGrpSpPr>
        <p:grpSpPr>
          <a:xfrm>
            <a:off x="0" y="-1191"/>
            <a:ext cx="9143964" cy="5144691"/>
            <a:chOff x="0" y="-1588"/>
            <a:chExt cx="12188702" cy="6859588"/>
          </a:xfrm>
        </p:grpSpPr>
        <p:grpSp>
          <p:nvGrpSpPr>
            <p:cNvPr id="512" name="Google Shape;512;p89"/>
            <p:cNvGrpSpPr/>
            <p:nvPr/>
          </p:nvGrpSpPr>
          <p:grpSpPr>
            <a:xfrm>
              <a:off x="1" y="1824646"/>
              <a:ext cx="12188700" cy="928193"/>
              <a:chOff x="2" y="1824646"/>
              <a:chExt cx="12188700" cy="928193"/>
            </a:xfrm>
          </p:grpSpPr>
          <p:cxnSp>
            <p:nvCxnSpPr>
              <p:cNvPr id="513" name="Google Shape;513;p89"/>
              <p:cNvCxnSpPr/>
              <p:nvPr/>
            </p:nvCxnSpPr>
            <p:spPr>
              <a:xfrm rot="10800000">
                <a:off x="6094352" y="-4269704"/>
                <a:ext cx="0" cy="12188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4" name="Google Shape;514;p89"/>
              <p:cNvCxnSpPr/>
              <p:nvPr/>
            </p:nvCxnSpPr>
            <p:spPr>
              <a:xfrm rot="10800000">
                <a:off x="6094352" y="-3341512"/>
                <a:ext cx="0" cy="12188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515" name="Google Shape;515;p89"/>
            <p:cNvGrpSpPr/>
            <p:nvPr/>
          </p:nvGrpSpPr>
          <p:grpSpPr>
            <a:xfrm>
              <a:off x="-1" y="-1588"/>
              <a:ext cx="12188701" cy="6859588"/>
              <a:chOff x="1" y="-1588"/>
              <a:chExt cx="12188701" cy="6859588"/>
            </a:xfrm>
          </p:grpSpPr>
          <p:cxnSp>
            <p:nvCxnSpPr>
              <p:cNvPr id="516" name="Google Shape;516;p89"/>
              <p:cNvCxnSpPr/>
              <p:nvPr/>
            </p:nvCxnSpPr>
            <p:spPr>
              <a:xfrm rot="10800000">
                <a:off x="6094351" y="-5574527"/>
                <a:ext cx="0" cy="12188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7" name="Google Shape;517;p89"/>
              <p:cNvCxnSpPr/>
              <p:nvPr/>
            </p:nvCxnSpPr>
            <p:spPr>
              <a:xfrm>
                <a:off x="581026" y="0"/>
                <a:ext cx="0" cy="6858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8" name="Google Shape;518;p89"/>
              <p:cNvCxnSpPr/>
              <p:nvPr/>
            </p:nvCxnSpPr>
            <p:spPr>
              <a:xfrm>
                <a:off x="11618914" y="-1588"/>
                <a:ext cx="0" cy="6858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19" name="Google Shape;519;p89"/>
              <p:cNvCxnSpPr/>
              <p:nvPr/>
            </p:nvCxnSpPr>
            <p:spPr>
              <a:xfrm rot="10800000">
                <a:off x="6094352" y="244968"/>
                <a:ext cx="0" cy="12188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520" name="Google Shape;520;p89"/>
          <p:cNvSpPr/>
          <p:nvPr/>
        </p:nvSpPr>
        <p:spPr>
          <a:xfrm>
            <a:off x="416386" y="389544"/>
            <a:ext cx="56103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Built-in Drawing Guide Placement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521" name="Google Shape;521;p89"/>
          <p:cNvSpPr/>
          <p:nvPr/>
        </p:nvSpPr>
        <p:spPr>
          <a:xfrm>
            <a:off x="3687411" y="2069462"/>
            <a:ext cx="1710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Guide for Body Text on Slides with Split Content</a:t>
            </a:r>
            <a:endParaRPr sz="10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22" name="Google Shape;522;p89"/>
          <p:cNvSpPr txBox="1"/>
          <p:nvPr/>
        </p:nvSpPr>
        <p:spPr>
          <a:xfrm>
            <a:off x="7302811" y="1294766"/>
            <a:ext cx="14499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First level text is set at twenty-point Salesforce Sans and does not have a bullet</a:t>
            </a:r>
            <a:endParaRPr sz="1100">
              <a:solidFill>
                <a:schemeClr val="dk1"/>
              </a:solidFill>
            </a:endParaRPr>
          </a:p>
          <a:p>
            <a:pPr marL="139700" marR="0" lvl="1" indent="-1397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Second level is eighteen-point Salesforce Sans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cxnSp>
        <p:nvCxnSpPr>
          <p:cNvPr id="523" name="Google Shape;523;p89"/>
          <p:cNvCxnSpPr/>
          <p:nvPr/>
        </p:nvCxnSpPr>
        <p:spPr>
          <a:xfrm rot="10800000">
            <a:off x="4572001" y="-3463451"/>
            <a:ext cx="0" cy="9144000"/>
          </a:xfrm>
          <a:prstGeom prst="straightConnector1">
            <a:avLst/>
          </a:prstGeom>
          <a:noFill/>
          <a:ln w="19050" cap="flat" cmpd="sng">
            <a:solidFill>
              <a:srgbClr val="8A03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4" name="Google Shape;524;p89"/>
          <p:cNvSpPr/>
          <p:nvPr/>
        </p:nvSpPr>
        <p:spPr>
          <a:xfrm>
            <a:off x="6489299" y="642473"/>
            <a:ext cx="2187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B5CAB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Guide for Body Text on Slides with Full Content and No Subtitle</a:t>
            </a:r>
            <a:endParaRPr sz="1000">
              <a:solidFill>
                <a:srgbClr val="0B5CAB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25" name="Google Shape;525;p89"/>
          <p:cNvSpPr/>
          <p:nvPr/>
        </p:nvSpPr>
        <p:spPr>
          <a:xfrm rot="2700000">
            <a:off x="8548586" y="986732"/>
            <a:ext cx="105217" cy="1077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81A5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59575C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 - Basic 1">
  <p:cSld name="Basic_2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90"/>
          <p:cNvSpPr/>
          <p:nvPr/>
        </p:nvSpPr>
        <p:spPr>
          <a:xfrm>
            <a:off x="-1" y="4658818"/>
            <a:ext cx="9141930" cy="4887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2" y="0"/>
                </a:moveTo>
                <a:cubicBezTo>
                  <a:pt x="7192" y="0"/>
                  <a:pt x="3581" y="4852"/>
                  <a:pt x="0" y="14538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14525"/>
                </a:lnTo>
                <a:cubicBezTo>
                  <a:pt x="18021" y="4847"/>
                  <a:pt x="14412" y="0"/>
                  <a:pt x="10802" y="0"/>
                </a:cubicBezTo>
                <a:close/>
              </a:path>
            </a:pathLst>
          </a:custGeom>
          <a:solidFill>
            <a:srgbClr val="E0F6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300"/>
              <a:buFont typeface="Salesforce Sans"/>
              <a:buNone/>
            </a:pPr>
            <a:endParaRPr sz="13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28" name="Google Shape;528;p90"/>
          <p:cNvSpPr txBox="1">
            <a:spLocks noGrp="1"/>
          </p:cNvSpPr>
          <p:nvPr>
            <p:ph type="body" idx="1"/>
          </p:nvPr>
        </p:nvSpPr>
        <p:spPr>
          <a:xfrm>
            <a:off x="428737" y="1216230"/>
            <a:ext cx="8286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accent2"/>
                </a:solidFill>
              </a:defRPr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>
                <a:solidFill>
                  <a:schemeClr val="accent2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29" name="Google Shape;529;p90"/>
          <p:cNvSpPr txBox="1">
            <a:spLocks noGrp="1"/>
          </p:cNvSpPr>
          <p:nvPr>
            <p:ph type="body" idx="2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0" name="Google Shape;530;p90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90"/>
          <p:cNvSpPr txBox="1">
            <a:spLocks noGrp="1"/>
          </p:cNvSpPr>
          <p:nvPr>
            <p:ph type="title"/>
          </p:nvPr>
        </p:nvSpPr>
        <p:spPr>
          <a:xfrm>
            <a:off x="428740" y="49648"/>
            <a:ext cx="77181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532" name="Google Shape;532;p90" descr="pasted-image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5084" y="424095"/>
            <a:ext cx="476676" cy="333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rtl="0">
              <a:buNone/>
              <a:defRPr sz="1100"/>
            </a:lvl1pPr>
            <a:lvl2pPr lvl="1" rtl="0">
              <a:buNone/>
              <a:defRPr sz="1100"/>
            </a:lvl2pPr>
            <a:lvl3pPr lvl="2" rtl="0">
              <a:buNone/>
              <a:defRPr sz="1100"/>
            </a:lvl3pPr>
            <a:lvl4pPr lvl="3" rtl="0">
              <a:buNone/>
              <a:defRPr sz="1100"/>
            </a:lvl4pPr>
            <a:lvl5pPr lvl="4" rtl="0">
              <a:buNone/>
              <a:defRPr sz="1100"/>
            </a:lvl5pPr>
            <a:lvl6pPr lvl="5" rtl="0">
              <a:buNone/>
              <a:defRPr sz="1100"/>
            </a:lvl6pPr>
            <a:lvl7pPr lvl="6" rtl="0">
              <a:buNone/>
              <a:defRPr sz="1100"/>
            </a:lvl7pPr>
            <a:lvl8pPr lvl="7" rtl="0">
              <a:buNone/>
              <a:defRPr sz="1100"/>
            </a:lvl8pPr>
            <a:lvl9pPr lvl="8" rtl="0">
              <a:buNone/>
              <a:defRPr sz="11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PL - Blue Corner">
  <p:cSld name="SMPL - Blue Corner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92"/>
          <p:cNvSpPr/>
          <p:nvPr/>
        </p:nvSpPr>
        <p:spPr>
          <a:xfrm>
            <a:off x="7459145" y="670"/>
            <a:ext cx="1691712" cy="15606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cubicBezTo>
                  <a:pt x="1052" y="4997"/>
                  <a:pt x="3371" y="9745"/>
                  <a:pt x="6961" y="13637"/>
                </a:cubicBezTo>
                <a:cubicBezTo>
                  <a:pt x="11083" y="18105"/>
                  <a:pt x="16244" y="20759"/>
                  <a:pt x="21600" y="21600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AF5FE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537" name="Google Shape;537;p92"/>
          <p:cNvSpPr txBox="1">
            <a:spLocks noGrp="1"/>
          </p:cNvSpPr>
          <p:nvPr>
            <p:ph type="body" idx="1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None/>
              <a:defRPr sz="1700" b="0" i="0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8" name="Google Shape;538;p92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92"/>
          <p:cNvSpPr txBox="1">
            <a:spLocks noGrp="1"/>
          </p:cNvSpPr>
          <p:nvPr>
            <p:ph type="title"/>
          </p:nvPr>
        </p:nvSpPr>
        <p:spPr>
          <a:xfrm>
            <a:off x="428740" y="49648"/>
            <a:ext cx="77181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540" name="Google Shape;540;p92" descr="pasted-image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5084" y="424095"/>
            <a:ext cx="476800" cy="333821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92"/>
          <p:cNvSpPr txBox="1">
            <a:spLocks noGrp="1"/>
          </p:cNvSpPr>
          <p:nvPr>
            <p:ph type="body" idx="2"/>
          </p:nvPr>
        </p:nvSpPr>
        <p:spPr>
          <a:xfrm>
            <a:off x="428740" y="1321594"/>
            <a:ext cx="8286300" cy="3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marR="0" lvl="1" indent="-317500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L="1371600" marR="0" lvl="2" indent="-30480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L="1828800" marR="0" lvl="3" indent="-29845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L="2743200" marR="0" lvl="5" indent="-32385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 - Basic">
  <p:cSld name="Basic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94"/>
          <p:cNvSpPr txBox="1">
            <a:spLocks noGrp="1"/>
          </p:cNvSpPr>
          <p:nvPr>
            <p:ph type="body" idx="1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49" name="Google Shape;549;p94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94"/>
          <p:cNvSpPr txBox="1">
            <a:spLocks noGrp="1"/>
          </p:cNvSpPr>
          <p:nvPr>
            <p:ph type="title"/>
          </p:nvPr>
        </p:nvSpPr>
        <p:spPr>
          <a:xfrm>
            <a:off x="428737" y="49650"/>
            <a:ext cx="66855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51" name="Google Shape;551;p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 - Basic 1-DK">
  <p:cSld name="Basic_1">
    <p:bg>
      <p:bgPr>
        <a:solidFill>
          <a:schemeClr val="dk2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95"/>
          <p:cNvSpPr txBox="1">
            <a:spLocks noGrp="1"/>
          </p:cNvSpPr>
          <p:nvPr>
            <p:ph type="body" idx="1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 b="0" i="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4" name="Google Shape;554;p95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8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95"/>
          <p:cNvSpPr txBox="1">
            <a:spLocks noGrp="1"/>
          </p:cNvSpPr>
          <p:nvPr>
            <p:ph type="title"/>
          </p:nvPr>
        </p:nvSpPr>
        <p:spPr>
          <a:xfrm>
            <a:off x="428737" y="49650"/>
            <a:ext cx="66855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56" name="Google Shape;556;p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4374" y="463988"/>
            <a:ext cx="1154664" cy="240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1 - Title Slide_ A">
  <p:cSld name="Title Slide_ A">
    <p:bg>
      <p:bgPr>
        <a:solidFill>
          <a:schemeClr val="lt1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9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7687" y="445275"/>
            <a:ext cx="5064996" cy="470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96"/>
          <p:cNvSpPr txBox="1">
            <a:spLocks noGrp="1"/>
          </p:cNvSpPr>
          <p:nvPr>
            <p:ph type="ctrTitle"/>
          </p:nvPr>
        </p:nvSpPr>
        <p:spPr>
          <a:xfrm>
            <a:off x="425570" y="1617949"/>
            <a:ext cx="3048900" cy="9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600" b="1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96"/>
          <p:cNvSpPr txBox="1">
            <a:spLocks noGrp="1"/>
          </p:cNvSpPr>
          <p:nvPr>
            <p:ph type="subTitle" idx="1"/>
          </p:nvPr>
        </p:nvSpPr>
        <p:spPr>
          <a:xfrm>
            <a:off x="433656" y="2618368"/>
            <a:ext cx="30408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ctr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562" name="Google Shape;562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923" y="516393"/>
            <a:ext cx="1626101" cy="35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2 - Title Slide_ B">
  <p:cSld name="Title Slide_ B">
    <p:bg>
      <p:bgPr>
        <a:solidFill>
          <a:schemeClr val="lt1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7876" y="0"/>
            <a:ext cx="486723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97"/>
          <p:cNvSpPr txBox="1">
            <a:spLocks noGrp="1"/>
          </p:cNvSpPr>
          <p:nvPr>
            <p:ph type="ctrTitle"/>
          </p:nvPr>
        </p:nvSpPr>
        <p:spPr>
          <a:xfrm>
            <a:off x="425570" y="1617949"/>
            <a:ext cx="3048900" cy="9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600" b="1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7" name="Google Shape;567;p97"/>
          <p:cNvSpPr txBox="1">
            <a:spLocks noGrp="1"/>
          </p:cNvSpPr>
          <p:nvPr>
            <p:ph type="subTitle" idx="1"/>
          </p:nvPr>
        </p:nvSpPr>
        <p:spPr>
          <a:xfrm>
            <a:off x="433656" y="2618368"/>
            <a:ext cx="30408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ctr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568" name="Google Shape;568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923" y="516393"/>
            <a:ext cx="1626101" cy="35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3 - Title Slide_ C">
  <p:cSld name="Title Slide_ C"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75"/>
            <a:ext cx="9139241" cy="51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0"/>
            <a:ext cx="9139241" cy="5140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923" y="516394"/>
            <a:ext cx="1625713" cy="35765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2"/>
          <p:cNvSpPr txBox="1">
            <a:spLocks noGrp="1"/>
          </p:cNvSpPr>
          <p:nvPr>
            <p:ph type="ctrTitle"/>
          </p:nvPr>
        </p:nvSpPr>
        <p:spPr>
          <a:xfrm>
            <a:off x="425570" y="1617949"/>
            <a:ext cx="3048900" cy="9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2600" b="1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52"/>
          <p:cNvSpPr txBox="1">
            <a:spLocks noGrp="1"/>
          </p:cNvSpPr>
          <p:nvPr>
            <p:ph type="subTitle" idx="1"/>
          </p:nvPr>
        </p:nvSpPr>
        <p:spPr>
          <a:xfrm>
            <a:off x="433656" y="2618368"/>
            <a:ext cx="30408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3 - Title Slide_ C">
  <p:cSld name="Title Slide_ C">
    <p:bg>
      <p:bgPr>
        <a:solidFill>
          <a:schemeClr val="lt1"/>
        </a:solid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75"/>
            <a:ext cx="9141622" cy="5142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0"/>
            <a:ext cx="9141622" cy="514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923" y="516394"/>
            <a:ext cx="1626137" cy="35775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98"/>
          <p:cNvSpPr txBox="1">
            <a:spLocks noGrp="1"/>
          </p:cNvSpPr>
          <p:nvPr>
            <p:ph type="ctrTitle"/>
          </p:nvPr>
        </p:nvSpPr>
        <p:spPr>
          <a:xfrm>
            <a:off x="425570" y="1617949"/>
            <a:ext cx="3048900" cy="9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2600" b="1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4" name="Google Shape;574;p98"/>
          <p:cNvSpPr txBox="1">
            <a:spLocks noGrp="1"/>
          </p:cNvSpPr>
          <p:nvPr>
            <p:ph type="subTitle" idx="1"/>
          </p:nvPr>
        </p:nvSpPr>
        <p:spPr>
          <a:xfrm>
            <a:off x="433656" y="2618368"/>
            <a:ext cx="30408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4 - Title Slide_ D">
  <p:cSld name="Title Slide_ D"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9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3237" y="0"/>
            <a:ext cx="479189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99"/>
          <p:cNvSpPr txBox="1">
            <a:spLocks noGrp="1"/>
          </p:cNvSpPr>
          <p:nvPr>
            <p:ph type="ctrTitle"/>
          </p:nvPr>
        </p:nvSpPr>
        <p:spPr>
          <a:xfrm>
            <a:off x="425570" y="1617949"/>
            <a:ext cx="3048900" cy="9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600" b="1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99"/>
          <p:cNvSpPr txBox="1">
            <a:spLocks noGrp="1"/>
          </p:cNvSpPr>
          <p:nvPr>
            <p:ph type="subTitle" idx="1"/>
          </p:nvPr>
        </p:nvSpPr>
        <p:spPr>
          <a:xfrm>
            <a:off x="433656" y="2618368"/>
            <a:ext cx="30408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ctr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580" name="Google Shape;580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923" y="516393"/>
            <a:ext cx="1626101" cy="35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 - 2 Column">
  <p:cSld name="2 Column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00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7236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3" name="Google Shape;583;p100"/>
          <p:cNvSpPr txBox="1">
            <a:spLocks noGrp="1"/>
          </p:cNvSpPr>
          <p:nvPr>
            <p:ph type="body" idx="1"/>
          </p:nvPr>
        </p:nvSpPr>
        <p:spPr>
          <a:xfrm>
            <a:off x="428737" y="1216230"/>
            <a:ext cx="3978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100"/>
          <p:cNvSpPr txBox="1">
            <a:spLocks noGrp="1"/>
          </p:cNvSpPr>
          <p:nvPr>
            <p:ph type="body" idx="2"/>
          </p:nvPr>
        </p:nvSpPr>
        <p:spPr>
          <a:xfrm>
            <a:off x="4736683" y="1216230"/>
            <a:ext cx="3978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85" name="Google Shape;585;p100"/>
          <p:cNvSpPr txBox="1">
            <a:spLocks noGrp="1"/>
          </p:cNvSpPr>
          <p:nvPr>
            <p:ph type="body" idx="3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100"/>
          <p:cNvSpPr txBox="1">
            <a:spLocks noGrp="1"/>
          </p:cNvSpPr>
          <p:nvPr>
            <p:ph type="ftr" idx="11"/>
          </p:nvPr>
        </p:nvSpPr>
        <p:spPr>
          <a:xfrm>
            <a:off x="428740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9pPr>
          </a:lstStyle>
          <a:p>
            <a:endParaRPr/>
          </a:p>
        </p:txBody>
      </p:sp>
      <p:pic>
        <p:nvPicPr>
          <p:cNvPr id="587" name="Google Shape;587;p10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3 - 3 Column">
  <p:cSld name="3 Column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101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6474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0" name="Google Shape;590;p101"/>
          <p:cNvSpPr txBox="1">
            <a:spLocks noGrp="1"/>
          </p:cNvSpPr>
          <p:nvPr>
            <p:ph type="body" idx="1"/>
          </p:nvPr>
        </p:nvSpPr>
        <p:spPr>
          <a:xfrm>
            <a:off x="428737" y="1216230"/>
            <a:ext cx="2503800" cy="31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p101"/>
          <p:cNvSpPr txBox="1">
            <a:spLocks noGrp="1"/>
          </p:cNvSpPr>
          <p:nvPr>
            <p:ph type="body" idx="2"/>
          </p:nvPr>
        </p:nvSpPr>
        <p:spPr>
          <a:xfrm>
            <a:off x="3283881" y="1216019"/>
            <a:ext cx="2503800" cy="31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2" name="Google Shape;592;p101"/>
          <p:cNvSpPr txBox="1">
            <a:spLocks noGrp="1"/>
          </p:cNvSpPr>
          <p:nvPr>
            <p:ph type="body" idx="3"/>
          </p:nvPr>
        </p:nvSpPr>
        <p:spPr>
          <a:xfrm>
            <a:off x="6139023" y="1215801"/>
            <a:ext cx="2503800" cy="31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3" name="Google Shape;593;p101"/>
          <p:cNvSpPr txBox="1">
            <a:spLocks noGrp="1"/>
          </p:cNvSpPr>
          <p:nvPr>
            <p:ph type="body" idx="4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4" name="Google Shape;594;p101"/>
          <p:cNvSpPr txBox="1">
            <a:spLocks noGrp="1"/>
          </p:cNvSpPr>
          <p:nvPr>
            <p:ph type="ftr" idx="11"/>
          </p:nvPr>
        </p:nvSpPr>
        <p:spPr>
          <a:xfrm>
            <a:off x="428740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595" name="Google Shape;595;p10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1 - Graphic Footer - A">
  <p:cSld name="Graphic Footer - A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02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5403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102"/>
          <p:cNvSpPr txBox="1">
            <a:spLocks noGrp="1"/>
          </p:cNvSpPr>
          <p:nvPr>
            <p:ph type="body" idx="1"/>
          </p:nvPr>
        </p:nvSpPr>
        <p:spPr>
          <a:xfrm>
            <a:off x="428737" y="1216230"/>
            <a:ext cx="8286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9" name="Google Shape;599;p102"/>
          <p:cNvSpPr txBox="1">
            <a:spLocks noGrp="1"/>
          </p:cNvSpPr>
          <p:nvPr>
            <p:ph type="body" idx="2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0" name="Google Shape;600;p102"/>
          <p:cNvSpPr txBox="1">
            <a:spLocks noGrp="1"/>
          </p:cNvSpPr>
          <p:nvPr>
            <p:ph type="ftr" idx="11"/>
          </p:nvPr>
        </p:nvSpPr>
        <p:spPr>
          <a:xfrm>
            <a:off x="428740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01" name="Google Shape;601;p1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1957" y="4245844"/>
            <a:ext cx="2773388" cy="966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2 - Graphic Footer - B">
  <p:cSld name="Graphic Footer - B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03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6549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5" name="Google Shape;605;p103"/>
          <p:cNvSpPr txBox="1">
            <a:spLocks noGrp="1"/>
          </p:cNvSpPr>
          <p:nvPr>
            <p:ph type="body" idx="1"/>
          </p:nvPr>
        </p:nvSpPr>
        <p:spPr>
          <a:xfrm>
            <a:off x="428737" y="1216230"/>
            <a:ext cx="8286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6" name="Google Shape;606;p103"/>
          <p:cNvSpPr txBox="1">
            <a:spLocks noGrp="1"/>
          </p:cNvSpPr>
          <p:nvPr>
            <p:ph type="body" idx="2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7" name="Google Shape;607;p103"/>
          <p:cNvSpPr txBox="1">
            <a:spLocks noGrp="1"/>
          </p:cNvSpPr>
          <p:nvPr>
            <p:ph type="ftr" idx="11"/>
          </p:nvPr>
        </p:nvSpPr>
        <p:spPr>
          <a:xfrm>
            <a:off x="428740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08" name="Google Shape;608;p1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103"/>
          <p:cNvPicPr preferRelativeResize="0"/>
          <p:nvPr/>
        </p:nvPicPr>
        <p:blipFill rotWithShape="1">
          <a:blip r:embed="rId3">
            <a:alphaModFix/>
          </a:blip>
          <a:srcRect r="13882"/>
          <a:stretch/>
        </p:blipFill>
        <p:spPr>
          <a:xfrm>
            <a:off x="6041080" y="4384013"/>
            <a:ext cx="3102919" cy="637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3 - Graphic Footer - C">
  <p:cSld name="Graphic Footer - C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04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7773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2" name="Google Shape;612;p104"/>
          <p:cNvSpPr txBox="1">
            <a:spLocks noGrp="1"/>
          </p:cNvSpPr>
          <p:nvPr>
            <p:ph type="body" idx="1"/>
          </p:nvPr>
        </p:nvSpPr>
        <p:spPr>
          <a:xfrm>
            <a:off x="428737" y="1216230"/>
            <a:ext cx="8286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13" name="Google Shape;613;p104"/>
          <p:cNvSpPr txBox="1">
            <a:spLocks noGrp="1"/>
          </p:cNvSpPr>
          <p:nvPr>
            <p:ph type="body" idx="2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14" name="Google Shape;614;p104"/>
          <p:cNvSpPr txBox="1">
            <a:spLocks noGrp="1"/>
          </p:cNvSpPr>
          <p:nvPr>
            <p:ph type="ftr" idx="11"/>
          </p:nvPr>
        </p:nvSpPr>
        <p:spPr>
          <a:xfrm>
            <a:off x="2810415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15" name="Google Shape;615;p10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104"/>
          <p:cNvPicPr preferRelativeResize="0"/>
          <p:nvPr/>
        </p:nvPicPr>
        <p:blipFill rotWithShape="1">
          <a:blip r:embed="rId3">
            <a:alphaModFix/>
          </a:blip>
          <a:srcRect l="20445" b="5473"/>
          <a:stretch/>
        </p:blipFill>
        <p:spPr>
          <a:xfrm>
            <a:off x="0" y="4220119"/>
            <a:ext cx="2653949" cy="92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4 - Graphic Footer - D">
  <p:cSld name="Graphic Footer - D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105"/>
          <p:cNvPicPr preferRelativeResize="0"/>
          <p:nvPr/>
        </p:nvPicPr>
        <p:blipFill rotWithShape="1">
          <a:blip r:embed="rId2">
            <a:alphaModFix/>
          </a:blip>
          <a:srcRect l="16902" b="5473"/>
          <a:stretch/>
        </p:blipFill>
        <p:spPr>
          <a:xfrm>
            <a:off x="0" y="4220119"/>
            <a:ext cx="2772929" cy="923382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105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1971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0" name="Google Shape;620;p105"/>
          <p:cNvSpPr txBox="1">
            <a:spLocks noGrp="1"/>
          </p:cNvSpPr>
          <p:nvPr>
            <p:ph type="body" idx="1"/>
          </p:nvPr>
        </p:nvSpPr>
        <p:spPr>
          <a:xfrm>
            <a:off x="428737" y="1216230"/>
            <a:ext cx="8286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21" name="Google Shape;621;p105"/>
          <p:cNvSpPr txBox="1">
            <a:spLocks noGrp="1"/>
          </p:cNvSpPr>
          <p:nvPr>
            <p:ph type="body" idx="2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622" name="Google Shape;622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105"/>
          <p:cNvSpPr txBox="1">
            <a:spLocks noGrp="1"/>
          </p:cNvSpPr>
          <p:nvPr>
            <p:ph type="ftr" idx="11"/>
          </p:nvPr>
        </p:nvSpPr>
        <p:spPr>
          <a:xfrm>
            <a:off x="2840948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1 - Vignette - A">
  <p:cSld name="Vignette - A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06"/>
          <p:cNvSpPr txBox="1">
            <a:spLocks noGrp="1"/>
          </p:cNvSpPr>
          <p:nvPr>
            <p:ph type="title"/>
          </p:nvPr>
        </p:nvSpPr>
        <p:spPr>
          <a:xfrm>
            <a:off x="428737" y="267493"/>
            <a:ext cx="3944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106"/>
          <p:cNvSpPr txBox="1">
            <a:spLocks noGrp="1"/>
          </p:cNvSpPr>
          <p:nvPr>
            <p:ph type="body" idx="1"/>
          </p:nvPr>
        </p:nvSpPr>
        <p:spPr>
          <a:xfrm>
            <a:off x="428737" y="1917775"/>
            <a:ext cx="4798800" cy="28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27" name="Google Shape;627;p106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9444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28" name="Google Shape;628;p106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29" name="Google Shape;629;p10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106"/>
          <p:cNvPicPr preferRelativeResize="0"/>
          <p:nvPr/>
        </p:nvPicPr>
        <p:blipFill rotWithShape="1">
          <a:blip r:embed="rId3">
            <a:alphaModFix/>
          </a:blip>
          <a:srcRect l="17160" t="18360" r="30808" b="11640"/>
          <a:stretch/>
        </p:blipFill>
        <p:spPr>
          <a:xfrm>
            <a:off x="5130548" y="1371600"/>
            <a:ext cx="4013450" cy="3600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2 - Vignette - B">
  <p:cSld name="Vignette - B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107"/>
          <p:cNvPicPr preferRelativeResize="0"/>
          <p:nvPr/>
        </p:nvPicPr>
        <p:blipFill rotWithShape="1">
          <a:blip r:embed="rId2">
            <a:alphaModFix/>
          </a:blip>
          <a:srcRect l="20488" r="16681" b="10450"/>
          <a:stretch/>
        </p:blipFill>
        <p:spPr>
          <a:xfrm>
            <a:off x="4572009" y="1293413"/>
            <a:ext cx="4571991" cy="3779156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107"/>
          <p:cNvSpPr txBox="1">
            <a:spLocks noGrp="1"/>
          </p:cNvSpPr>
          <p:nvPr>
            <p:ph type="title"/>
          </p:nvPr>
        </p:nvSpPr>
        <p:spPr>
          <a:xfrm>
            <a:off x="428737" y="267493"/>
            <a:ext cx="3944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4" name="Google Shape;634;p107"/>
          <p:cNvSpPr txBox="1">
            <a:spLocks noGrp="1"/>
          </p:cNvSpPr>
          <p:nvPr>
            <p:ph type="body" idx="1"/>
          </p:nvPr>
        </p:nvSpPr>
        <p:spPr>
          <a:xfrm>
            <a:off x="428737" y="1917775"/>
            <a:ext cx="4798800" cy="28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35" name="Google Shape;635;p107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9444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36" name="Google Shape;636;p107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37" name="Google Shape;637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4 - Title Slide_ D">
  <p:cSld name="Title Slide_ D">
    <p:bg>
      <p:bgPr>
        <a:solidFill>
          <a:schemeClr val="l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1612" cy="5142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3237" y="0"/>
            <a:ext cx="4790649" cy="514216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53"/>
          <p:cNvSpPr txBox="1">
            <a:spLocks noGrp="1"/>
          </p:cNvSpPr>
          <p:nvPr>
            <p:ph type="ctrTitle"/>
          </p:nvPr>
        </p:nvSpPr>
        <p:spPr>
          <a:xfrm>
            <a:off x="425570" y="1617949"/>
            <a:ext cx="3048900" cy="9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600" b="1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53"/>
          <p:cNvSpPr txBox="1">
            <a:spLocks noGrp="1"/>
          </p:cNvSpPr>
          <p:nvPr>
            <p:ph type="subTitle" idx="1"/>
          </p:nvPr>
        </p:nvSpPr>
        <p:spPr>
          <a:xfrm>
            <a:off x="433656" y="2618368"/>
            <a:ext cx="30408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ctr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236" name="Google Shape;23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923" y="516393"/>
            <a:ext cx="1625678" cy="357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3 - Vignette - C">
  <p:cSld name="Vignette - C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08"/>
          <p:cNvSpPr txBox="1">
            <a:spLocks noGrp="1"/>
          </p:cNvSpPr>
          <p:nvPr>
            <p:ph type="title"/>
          </p:nvPr>
        </p:nvSpPr>
        <p:spPr>
          <a:xfrm>
            <a:off x="428737" y="267493"/>
            <a:ext cx="3944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0" name="Google Shape;640;p108"/>
          <p:cNvSpPr txBox="1">
            <a:spLocks noGrp="1"/>
          </p:cNvSpPr>
          <p:nvPr>
            <p:ph type="body" idx="1"/>
          </p:nvPr>
        </p:nvSpPr>
        <p:spPr>
          <a:xfrm>
            <a:off x="428737" y="1917775"/>
            <a:ext cx="4798800" cy="28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41" name="Google Shape;641;p108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9444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42" name="Google Shape;642;p108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43" name="Google Shape;643;p10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465" y="1789129"/>
            <a:ext cx="4797450" cy="3384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4 - Vignette - D">
  <p:cSld name="Vignette - D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09"/>
          <p:cNvSpPr txBox="1">
            <a:spLocks noGrp="1"/>
          </p:cNvSpPr>
          <p:nvPr>
            <p:ph type="title"/>
          </p:nvPr>
        </p:nvSpPr>
        <p:spPr>
          <a:xfrm>
            <a:off x="428736" y="267493"/>
            <a:ext cx="3944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7" name="Google Shape;647;p109"/>
          <p:cNvSpPr txBox="1">
            <a:spLocks noGrp="1"/>
          </p:cNvSpPr>
          <p:nvPr>
            <p:ph type="body" idx="1"/>
          </p:nvPr>
        </p:nvSpPr>
        <p:spPr>
          <a:xfrm>
            <a:off x="428737" y="1917775"/>
            <a:ext cx="4798800" cy="28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48" name="Google Shape;648;p109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9444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49" name="Google Shape;649;p109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50" name="Google Shape;650;p10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109"/>
          <p:cNvPicPr preferRelativeResize="0"/>
          <p:nvPr/>
        </p:nvPicPr>
        <p:blipFill rotWithShape="1">
          <a:blip r:embed="rId3">
            <a:alphaModFix/>
          </a:blip>
          <a:srcRect l="17781" t="22835" r="32185" b="9801"/>
          <a:stretch/>
        </p:blipFill>
        <p:spPr>
          <a:xfrm>
            <a:off x="5387791" y="1700213"/>
            <a:ext cx="3756211" cy="3372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1 - Split Content - 1/2 Blue">
  <p:cSld name="Split Content - 1/2 Blue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10"/>
          <p:cNvSpPr/>
          <p:nvPr/>
        </p:nvSpPr>
        <p:spPr>
          <a:xfrm>
            <a:off x="0" y="-3608"/>
            <a:ext cx="4473909" cy="5146470"/>
          </a:xfrm>
          <a:custGeom>
            <a:avLst/>
            <a:gdLst/>
            <a:ahLst/>
            <a:cxnLst/>
            <a:rect l="l" t="t" r="r" b="b"/>
            <a:pathLst>
              <a:path w="21599" h="21600" extrusionOk="0">
                <a:moveTo>
                  <a:pt x="0" y="0"/>
                </a:moveTo>
                <a:lnTo>
                  <a:pt x="0" y="21582"/>
                </a:lnTo>
                <a:lnTo>
                  <a:pt x="18818" y="21600"/>
                </a:lnTo>
                <a:cubicBezTo>
                  <a:pt x="20673" y="18194"/>
                  <a:pt x="21600" y="14501"/>
                  <a:pt x="21599" y="10809"/>
                </a:cubicBezTo>
                <a:cubicBezTo>
                  <a:pt x="21598" y="7116"/>
                  <a:pt x="20669" y="3424"/>
                  <a:pt x="18814" y="18"/>
                </a:cubicBez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654" name="Google Shape;654;p110"/>
          <p:cNvPicPr preferRelativeResize="0"/>
          <p:nvPr/>
        </p:nvPicPr>
        <p:blipFill rotWithShape="1">
          <a:blip r:embed="rId2">
            <a:alphaModFix/>
          </a:blip>
          <a:srcRect b="28571"/>
          <a:stretch/>
        </p:blipFill>
        <p:spPr>
          <a:xfrm>
            <a:off x="3441784" y="4216389"/>
            <a:ext cx="1228782" cy="927113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110"/>
          <p:cNvSpPr txBox="1">
            <a:spLocks noGrp="1"/>
          </p:cNvSpPr>
          <p:nvPr>
            <p:ph type="title"/>
          </p:nvPr>
        </p:nvSpPr>
        <p:spPr>
          <a:xfrm>
            <a:off x="428737" y="1622162"/>
            <a:ext cx="27858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6" name="Google Shape;656;p110"/>
          <p:cNvSpPr txBox="1">
            <a:spLocks noGrp="1"/>
          </p:cNvSpPr>
          <p:nvPr>
            <p:ph type="body" idx="1"/>
          </p:nvPr>
        </p:nvSpPr>
        <p:spPr>
          <a:xfrm>
            <a:off x="4769409" y="1922525"/>
            <a:ext cx="3837300" cy="12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7" name="Google Shape;657;p110"/>
          <p:cNvSpPr txBox="1">
            <a:spLocks noGrp="1"/>
          </p:cNvSpPr>
          <p:nvPr>
            <p:ph type="body" idx="2"/>
          </p:nvPr>
        </p:nvSpPr>
        <p:spPr>
          <a:xfrm>
            <a:off x="428737" y="2870416"/>
            <a:ext cx="2785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8" name="Google Shape;658;p110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3055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59" name="Google Shape;659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2 - Split Content - 1/3 Blue">
  <p:cSld name="Split Content - 1/3 Blue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11"/>
          <p:cNvSpPr/>
          <p:nvPr/>
        </p:nvSpPr>
        <p:spPr>
          <a:xfrm>
            <a:off x="0" y="670"/>
            <a:ext cx="3053692" cy="5142150"/>
          </a:xfrm>
          <a:custGeom>
            <a:avLst/>
            <a:gdLst/>
            <a:ahLst/>
            <a:cxnLst/>
            <a:rect l="l" t="t" r="r" b="b"/>
            <a:pathLst>
              <a:path w="20319" h="21600" extrusionOk="0">
                <a:moveTo>
                  <a:pt x="0" y="0"/>
                </a:moveTo>
                <a:lnTo>
                  <a:pt x="0" y="21600"/>
                </a:lnTo>
                <a:lnTo>
                  <a:pt x="16486" y="21600"/>
                </a:lnTo>
                <a:cubicBezTo>
                  <a:pt x="21600" y="14782"/>
                  <a:pt x="21594" y="6818"/>
                  <a:pt x="1648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662" name="Google Shape;662;p111"/>
          <p:cNvPicPr preferRelativeResize="0"/>
          <p:nvPr/>
        </p:nvPicPr>
        <p:blipFill rotWithShape="1">
          <a:blip r:embed="rId2">
            <a:alphaModFix/>
          </a:blip>
          <a:srcRect b="28571"/>
          <a:stretch/>
        </p:blipFill>
        <p:spPr>
          <a:xfrm>
            <a:off x="2045333" y="4216390"/>
            <a:ext cx="1228782" cy="927113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111"/>
          <p:cNvSpPr txBox="1">
            <a:spLocks noGrp="1"/>
          </p:cNvSpPr>
          <p:nvPr>
            <p:ph type="title"/>
          </p:nvPr>
        </p:nvSpPr>
        <p:spPr>
          <a:xfrm>
            <a:off x="428737" y="1622162"/>
            <a:ext cx="2291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111"/>
          <p:cNvSpPr txBox="1">
            <a:spLocks noGrp="1"/>
          </p:cNvSpPr>
          <p:nvPr>
            <p:ph type="body" idx="1"/>
          </p:nvPr>
        </p:nvSpPr>
        <p:spPr>
          <a:xfrm>
            <a:off x="3360467" y="1922525"/>
            <a:ext cx="2460000" cy="12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65" name="Google Shape;665;p111"/>
          <p:cNvSpPr txBox="1">
            <a:spLocks noGrp="1"/>
          </p:cNvSpPr>
          <p:nvPr>
            <p:ph type="body" idx="2"/>
          </p:nvPr>
        </p:nvSpPr>
        <p:spPr>
          <a:xfrm>
            <a:off x="428737" y="2870416"/>
            <a:ext cx="229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66" name="Google Shape;666;p111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16167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11"/>
          <p:cNvSpPr txBox="1">
            <a:spLocks noGrp="1"/>
          </p:cNvSpPr>
          <p:nvPr>
            <p:ph type="body" idx="3"/>
          </p:nvPr>
        </p:nvSpPr>
        <p:spPr>
          <a:xfrm>
            <a:off x="6130830" y="1885950"/>
            <a:ext cx="2460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668" name="Google Shape;668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1 - Corner - A">
  <p:cSld name="Corner - A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12"/>
          <p:cNvSpPr/>
          <p:nvPr/>
        </p:nvSpPr>
        <p:spPr>
          <a:xfrm>
            <a:off x="4987379" y="1251988"/>
            <a:ext cx="4161078" cy="389086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cubicBezTo>
                  <a:pt x="16263" y="827"/>
                  <a:pt x="11121" y="3436"/>
                  <a:pt x="7014" y="7826"/>
                </a:cubicBezTo>
                <a:cubicBezTo>
                  <a:pt x="3346" y="11748"/>
                  <a:pt x="1009" y="16552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28550" tIns="28550" rIns="28550" bIns="2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300"/>
              <a:buFont typeface="Salesforce Sans"/>
              <a:buNone/>
            </a:pPr>
            <a:endParaRPr sz="13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671" name="Google Shape;671;p112"/>
          <p:cNvSpPr txBox="1">
            <a:spLocks noGrp="1"/>
          </p:cNvSpPr>
          <p:nvPr>
            <p:ph type="title"/>
          </p:nvPr>
        </p:nvSpPr>
        <p:spPr>
          <a:xfrm>
            <a:off x="428736" y="267493"/>
            <a:ext cx="32565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2" name="Google Shape;672;p112"/>
          <p:cNvSpPr txBox="1">
            <a:spLocks noGrp="1"/>
          </p:cNvSpPr>
          <p:nvPr>
            <p:ph type="body" idx="1"/>
          </p:nvPr>
        </p:nvSpPr>
        <p:spPr>
          <a:xfrm>
            <a:off x="428737" y="1917775"/>
            <a:ext cx="3947400" cy="26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73" name="Google Shape;673;p112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2565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74" name="Google Shape;674;p112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75" name="Google Shape;675;p1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2 - Corner - B">
  <p:cSld name="Corner - B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13"/>
          <p:cNvSpPr/>
          <p:nvPr/>
        </p:nvSpPr>
        <p:spPr>
          <a:xfrm>
            <a:off x="5002412" y="670"/>
            <a:ext cx="4146066" cy="382374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cubicBezTo>
                  <a:pt x="1052" y="4997"/>
                  <a:pt x="3371" y="9745"/>
                  <a:pt x="6961" y="13637"/>
                </a:cubicBezTo>
                <a:cubicBezTo>
                  <a:pt x="11083" y="18105"/>
                  <a:pt x="16244" y="20759"/>
                  <a:pt x="21600" y="21600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678" name="Google Shape;678;p113"/>
          <p:cNvSpPr txBox="1">
            <a:spLocks noGrp="1"/>
          </p:cNvSpPr>
          <p:nvPr>
            <p:ph type="title"/>
          </p:nvPr>
        </p:nvSpPr>
        <p:spPr>
          <a:xfrm>
            <a:off x="428736" y="267493"/>
            <a:ext cx="3248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9" name="Google Shape;679;p113"/>
          <p:cNvSpPr txBox="1">
            <a:spLocks noGrp="1"/>
          </p:cNvSpPr>
          <p:nvPr>
            <p:ph type="body" idx="1"/>
          </p:nvPr>
        </p:nvSpPr>
        <p:spPr>
          <a:xfrm>
            <a:off x="428737" y="1917775"/>
            <a:ext cx="3947400" cy="26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80" name="Google Shape;680;p113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2484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81" name="Google Shape;681;p113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82" name="Google Shape;682;p1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3 - Corner - C">
  <p:cSld name="Corner - C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14"/>
          <p:cNvSpPr/>
          <p:nvPr/>
        </p:nvSpPr>
        <p:spPr>
          <a:xfrm>
            <a:off x="0" y="970330"/>
            <a:ext cx="4644594" cy="417252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20843" y="16446"/>
                  <a:pt x="18679" y="11498"/>
                  <a:pt x="15108" y="7524"/>
                </a:cubicBezTo>
                <a:cubicBezTo>
                  <a:pt x="10908" y="2849"/>
                  <a:pt x="5498" y="343"/>
                  <a:pt x="0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685" name="Google Shape;685;p114"/>
          <p:cNvSpPr txBox="1">
            <a:spLocks noGrp="1"/>
          </p:cNvSpPr>
          <p:nvPr>
            <p:ph type="title"/>
          </p:nvPr>
        </p:nvSpPr>
        <p:spPr>
          <a:xfrm>
            <a:off x="4660416" y="267493"/>
            <a:ext cx="32601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6" name="Google Shape;686;p114"/>
          <p:cNvSpPr txBox="1">
            <a:spLocks noGrp="1"/>
          </p:cNvSpPr>
          <p:nvPr>
            <p:ph type="body" idx="1"/>
          </p:nvPr>
        </p:nvSpPr>
        <p:spPr>
          <a:xfrm>
            <a:off x="4660416" y="1917775"/>
            <a:ext cx="39360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87" name="Google Shape;687;p114"/>
          <p:cNvSpPr txBox="1">
            <a:spLocks noGrp="1"/>
          </p:cNvSpPr>
          <p:nvPr>
            <p:ph type="body" idx="2"/>
          </p:nvPr>
        </p:nvSpPr>
        <p:spPr>
          <a:xfrm>
            <a:off x="4660416" y="1524427"/>
            <a:ext cx="32601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88" name="Google Shape;688;p114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89" name="Google Shape;689;p1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4 - Corner - D">
  <p:cSld name="Corner - D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15"/>
          <p:cNvSpPr/>
          <p:nvPr/>
        </p:nvSpPr>
        <p:spPr>
          <a:xfrm>
            <a:off x="-1" y="670"/>
            <a:ext cx="4589298" cy="38676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cubicBezTo>
                  <a:pt x="5572" y="21236"/>
                  <a:pt x="11055" y="18531"/>
                  <a:pt x="15311" y="13482"/>
                </a:cubicBezTo>
                <a:cubicBezTo>
                  <a:pt x="18555" y="9634"/>
                  <a:pt x="20650" y="4941"/>
                  <a:pt x="2160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692" name="Google Shape;692;p115"/>
          <p:cNvSpPr txBox="1">
            <a:spLocks noGrp="1"/>
          </p:cNvSpPr>
          <p:nvPr>
            <p:ph type="title"/>
          </p:nvPr>
        </p:nvSpPr>
        <p:spPr>
          <a:xfrm>
            <a:off x="4660416" y="267493"/>
            <a:ext cx="32601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3" name="Google Shape;693;p115"/>
          <p:cNvSpPr txBox="1">
            <a:spLocks noGrp="1"/>
          </p:cNvSpPr>
          <p:nvPr>
            <p:ph type="body" idx="1"/>
          </p:nvPr>
        </p:nvSpPr>
        <p:spPr>
          <a:xfrm>
            <a:off x="4660416" y="1917774"/>
            <a:ext cx="39447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4" name="Google Shape;694;p115"/>
          <p:cNvSpPr txBox="1">
            <a:spLocks noGrp="1"/>
          </p:cNvSpPr>
          <p:nvPr>
            <p:ph type="body" idx="2"/>
          </p:nvPr>
        </p:nvSpPr>
        <p:spPr>
          <a:xfrm>
            <a:off x="4660416" y="1524427"/>
            <a:ext cx="32601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5" name="Google Shape;695;p115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96" name="Google Shape;696;p1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1 - Split Content - Card">
  <p:cSld name="Split Content - Card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16"/>
          <p:cNvSpPr/>
          <p:nvPr/>
        </p:nvSpPr>
        <p:spPr>
          <a:xfrm>
            <a:off x="-1" y="670"/>
            <a:ext cx="9143982" cy="51421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9498" y="21600"/>
                </a:lnTo>
                <a:cubicBezTo>
                  <a:pt x="12733" y="19632"/>
                  <a:pt x="15772" y="16357"/>
                  <a:pt x="18353" y="11769"/>
                </a:cubicBezTo>
                <a:cubicBezTo>
                  <a:pt x="19610" y="9534"/>
                  <a:pt x="20692" y="7104"/>
                  <a:pt x="21600" y="4535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699" name="Google Shape;699;p116"/>
          <p:cNvSpPr/>
          <p:nvPr/>
        </p:nvSpPr>
        <p:spPr>
          <a:xfrm>
            <a:off x="4537744" y="304350"/>
            <a:ext cx="4317600" cy="4326900"/>
          </a:xfrm>
          <a:prstGeom prst="roundRect">
            <a:avLst>
              <a:gd name="adj" fmla="val 2772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r>
              <a:rPr lang="en" sz="1400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 </a:t>
            </a: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700" name="Google Shape;700;p116"/>
          <p:cNvSpPr txBox="1">
            <a:spLocks noGrp="1"/>
          </p:cNvSpPr>
          <p:nvPr>
            <p:ph type="title"/>
          </p:nvPr>
        </p:nvSpPr>
        <p:spPr>
          <a:xfrm>
            <a:off x="428735" y="267493"/>
            <a:ext cx="32565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1" name="Google Shape;701;p116"/>
          <p:cNvSpPr txBox="1">
            <a:spLocks noGrp="1"/>
          </p:cNvSpPr>
          <p:nvPr>
            <p:ph type="body" idx="1"/>
          </p:nvPr>
        </p:nvSpPr>
        <p:spPr>
          <a:xfrm>
            <a:off x="428737" y="1917775"/>
            <a:ext cx="3998100" cy="26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0"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02" name="Google Shape;702;p116"/>
          <p:cNvSpPr txBox="1">
            <a:spLocks noGrp="1"/>
          </p:cNvSpPr>
          <p:nvPr>
            <p:ph type="body" idx="2"/>
          </p:nvPr>
        </p:nvSpPr>
        <p:spPr>
          <a:xfrm>
            <a:off x="428736" y="1524427"/>
            <a:ext cx="32565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03" name="Google Shape;703;p116"/>
          <p:cNvSpPr txBox="1">
            <a:spLocks noGrp="1"/>
          </p:cNvSpPr>
          <p:nvPr>
            <p:ph type="body" idx="3"/>
          </p:nvPr>
        </p:nvSpPr>
        <p:spPr>
          <a:xfrm>
            <a:off x="4805911" y="686567"/>
            <a:ext cx="3816900" cy="3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04" name="Google Shape;704;p116"/>
          <p:cNvSpPr txBox="1">
            <a:spLocks noGrp="1"/>
          </p:cNvSpPr>
          <p:nvPr>
            <p:ph type="ftr" idx="11"/>
          </p:nvPr>
        </p:nvSpPr>
        <p:spPr>
          <a:xfrm>
            <a:off x="1118385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705" name="Google Shape;705;p1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512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116"/>
          <p:cNvPicPr preferRelativeResize="0"/>
          <p:nvPr/>
        </p:nvPicPr>
        <p:blipFill rotWithShape="1">
          <a:blip r:embed="rId3">
            <a:alphaModFix/>
          </a:blip>
          <a:srcRect l="29193" b="35819"/>
          <a:stretch/>
        </p:blipFill>
        <p:spPr>
          <a:xfrm>
            <a:off x="0" y="4018369"/>
            <a:ext cx="1254627" cy="1125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2 - Card - Large">
  <p:cSld name="Card - Large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17"/>
          <p:cNvSpPr/>
          <p:nvPr/>
        </p:nvSpPr>
        <p:spPr>
          <a:xfrm>
            <a:off x="0" y="2114550"/>
            <a:ext cx="9144000" cy="3029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709" name="Google Shape;709;p1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69634">
            <a:off x="-545859" y="4101187"/>
            <a:ext cx="1519013" cy="1503375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117"/>
          <p:cNvSpPr/>
          <p:nvPr/>
        </p:nvSpPr>
        <p:spPr>
          <a:xfrm>
            <a:off x="436819" y="1357535"/>
            <a:ext cx="8277600" cy="3273600"/>
          </a:xfrm>
          <a:prstGeom prst="roundRect">
            <a:avLst>
              <a:gd name="adj" fmla="val 2905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711" name="Google Shape;711;p117"/>
          <p:cNvSpPr txBox="1">
            <a:spLocks noGrp="1"/>
          </p:cNvSpPr>
          <p:nvPr>
            <p:ph type="title"/>
          </p:nvPr>
        </p:nvSpPr>
        <p:spPr>
          <a:xfrm>
            <a:off x="428737" y="47628"/>
            <a:ext cx="77172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2" name="Google Shape;712;p117"/>
          <p:cNvSpPr txBox="1">
            <a:spLocks noGrp="1"/>
          </p:cNvSpPr>
          <p:nvPr>
            <p:ph type="body" idx="1"/>
          </p:nvPr>
        </p:nvSpPr>
        <p:spPr>
          <a:xfrm>
            <a:off x="633827" y="1449550"/>
            <a:ext cx="7689900" cy="28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3" name="Google Shape;713;p117"/>
          <p:cNvSpPr txBox="1">
            <a:spLocks noGrp="1"/>
          </p:cNvSpPr>
          <p:nvPr>
            <p:ph type="body" idx="2"/>
          </p:nvPr>
        </p:nvSpPr>
        <p:spPr>
          <a:xfrm>
            <a:off x="428736" y="822884"/>
            <a:ext cx="82830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4" name="Google Shape;714;p117"/>
          <p:cNvSpPr txBox="1">
            <a:spLocks noGrp="1"/>
          </p:cNvSpPr>
          <p:nvPr>
            <p:ph type="ftr" idx="11"/>
          </p:nvPr>
        </p:nvSpPr>
        <p:spPr>
          <a:xfrm>
            <a:off x="1118385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715" name="Google Shape;715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 - 2 Column">
  <p:cSld name="2 Colum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4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7236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54"/>
          <p:cNvSpPr txBox="1">
            <a:spLocks noGrp="1"/>
          </p:cNvSpPr>
          <p:nvPr>
            <p:ph type="body" idx="1"/>
          </p:nvPr>
        </p:nvSpPr>
        <p:spPr>
          <a:xfrm>
            <a:off x="428737" y="1216230"/>
            <a:ext cx="3978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54"/>
          <p:cNvSpPr txBox="1">
            <a:spLocks noGrp="1"/>
          </p:cNvSpPr>
          <p:nvPr>
            <p:ph type="body" idx="2"/>
          </p:nvPr>
        </p:nvSpPr>
        <p:spPr>
          <a:xfrm>
            <a:off x="4736683" y="1216230"/>
            <a:ext cx="3978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54"/>
          <p:cNvSpPr txBox="1">
            <a:spLocks noGrp="1"/>
          </p:cNvSpPr>
          <p:nvPr>
            <p:ph type="body" idx="3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54"/>
          <p:cNvSpPr txBox="1">
            <a:spLocks noGrp="1"/>
          </p:cNvSpPr>
          <p:nvPr>
            <p:ph type="ftr" idx="11"/>
          </p:nvPr>
        </p:nvSpPr>
        <p:spPr>
          <a:xfrm>
            <a:off x="428740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9pPr>
          </a:lstStyle>
          <a:p>
            <a:endParaRPr/>
          </a:p>
        </p:txBody>
      </p:sp>
      <p:pic>
        <p:nvPicPr>
          <p:cNvPr id="243" name="Google Shape;243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3 - Cards - 2-Up">
  <p:cSld name="Cards - 2-Up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8"/>
          <p:cNvSpPr/>
          <p:nvPr/>
        </p:nvSpPr>
        <p:spPr>
          <a:xfrm>
            <a:off x="-1" y="2114550"/>
            <a:ext cx="9144000" cy="3029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718" name="Google Shape;718;p118"/>
          <p:cNvPicPr preferRelativeResize="0"/>
          <p:nvPr/>
        </p:nvPicPr>
        <p:blipFill rotWithShape="1">
          <a:blip r:embed="rId2">
            <a:alphaModFix/>
          </a:blip>
          <a:srcRect l="43448" b="30666"/>
          <a:stretch/>
        </p:blipFill>
        <p:spPr>
          <a:xfrm>
            <a:off x="0" y="4101188"/>
            <a:ext cx="859236" cy="1042312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118"/>
          <p:cNvSpPr/>
          <p:nvPr/>
        </p:nvSpPr>
        <p:spPr>
          <a:xfrm>
            <a:off x="4685570" y="1353208"/>
            <a:ext cx="4029000" cy="3277800"/>
          </a:xfrm>
          <a:prstGeom prst="roundRect">
            <a:avLst>
              <a:gd name="adj" fmla="val 2772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r>
              <a:rPr lang="en" sz="1400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 </a:t>
            </a: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720" name="Google Shape;720;p118"/>
          <p:cNvSpPr/>
          <p:nvPr/>
        </p:nvSpPr>
        <p:spPr>
          <a:xfrm>
            <a:off x="436958" y="1353208"/>
            <a:ext cx="4024200" cy="3277800"/>
          </a:xfrm>
          <a:prstGeom prst="roundRect">
            <a:avLst>
              <a:gd name="adj" fmla="val 2767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721" name="Google Shape;721;p118"/>
          <p:cNvSpPr txBox="1">
            <a:spLocks noGrp="1"/>
          </p:cNvSpPr>
          <p:nvPr>
            <p:ph type="body" idx="1"/>
          </p:nvPr>
        </p:nvSpPr>
        <p:spPr>
          <a:xfrm>
            <a:off x="594598" y="1449783"/>
            <a:ext cx="3418800" cy="25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22" name="Google Shape;722;p118"/>
          <p:cNvSpPr txBox="1">
            <a:spLocks noGrp="1"/>
          </p:cNvSpPr>
          <p:nvPr>
            <p:ph type="body" idx="2"/>
          </p:nvPr>
        </p:nvSpPr>
        <p:spPr>
          <a:xfrm>
            <a:off x="4987160" y="1449783"/>
            <a:ext cx="3418800" cy="25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23" name="Google Shape;723;p118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6855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4" name="Google Shape;724;p118"/>
          <p:cNvSpPr txBox="1">
            <a:spLocks noGrp="1"/>
          </p:cNvSpPr>
          <p:nvPr>
            <p:ph type="body" idx="3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25" name="Google Shape;725;p118"/>
          <p:cNvSpPr txBox="1">
            <a:spLocks noGrp="1"/>
          </p:cNvSpPr>
          <p:nvPr>
            <p:ph type="ftr" idx="11"/>
          </p:nvPr>
        </p:nvSpPr>
        <p:spPr>
          <a:xfrm>
            <a:off x="170548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726" name="Google Shape;726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4 - Cards - 3-Up">
  <p:cSld name="Cards - 3-Up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19"/>
          <p:cNvSpPr/>
          <p:nvPr/>
        </p:nvSpPr>
        <p:spPr>
          <a:xfrm>
            <a:off x="-1" y="2114550"/>
            <a:ext cx="9144000" cy="3029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729" name="Google Shape;729;p119"/>
          <p:cNvPicPr preferRelativeResize="0"/>
          <p:nvPr/>
        </p:nvPicPr>
        <p:blipFill rotWithShape="1">
          <a:blip r:embed="rId2">
            <a:alphaModFix/>
          </a:blip>
          <a:srcRect l="43448" b="30666"/>
          <a:stretch/>
        </p:blipFill>
        <p:spPr>
          <a:xfrm>
            <a:off x="0" y="4101188"/>
            <a:ext cx="859236" cy="1042312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119"/>
          <p:cNvSpPr/>
          <p:nvPr/>
        </p:nvSpPr>
        <p:spPr>
          <a:xfrm>
            <a:off x="436819" y="1349399"/>
            <a:ext cx="2606100" cy="3257700"/>
          </a:xfrm>
          <a:prstGeom prst="roundRect">
            <a:avLst>
              <a:gd name="adj" fmla="val 3650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731" name="Google Shape;731;p119"/>
          <p:cNvSpPr/>
          <p:nvPr/>
        </p:nvSpPr>
        <p:spPr>
          <a:xfrm>
            <a:off x="3259274" y="1349399"/>
            <a:ext cx="2609100" cy="3278100"/>
          </a:xfrm>
          <a:prstGeom prst="roundRect">
            <a:avLst>
              <a:gd name="adj" fmla="val 3650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chemeClr val="accent2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732" name="Google Shape;732;p119"/>
          <p:cNvSpPr/>
          <p:nvPr/>
        </p:nvSpPr>
        <p:spPr>
          <a:xfrm>
            <a:off x="6087806" y="1349399"/>
            <a:ext cx="2626500" cy="3278100"/>
          </a:xfrm>
          <a:prstGeom prst="roundRect">
            <a:avLst>
              <a:gd name="adj" fmla="val 3650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733" name="Google Shape;733;p119"/>
          <p:cNvSpPr txBox="1">
            <a:spLocks noGrp="1"/>
          </p:cNvSpPr>
          <p:nvPr>
            <p:ph type="body" idx="1"/>
          </p:nvPr>
        </p:nvSpPr>
        <p:spPr>
          <a:xfrm>
            <a:off x="931511" y="1449783"/>
            <a:ext cx="1616700" cy="25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34" name="Google Shape;734;p119"/>
          <p:cNvSpPr txBox="1">
            <a:spLocks noGrp="1"/>
          </p:cNvSpPr>
          <p:nvPr>
            <p:ph type="body" idx="2"/>
          </p:nvPr>
        </p:nvSpPr>
        <p:spPr>
          <a:xfrm>
            <a:off x="3755542" y="1449783"/>
            <a:ext cx="1616700" cy="25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35" name="Google Shape;735;p119"/>
          <p:cNvSpPr txBox="1">
            <a:spLocks noGrp="1"/>
          </p:cNvSpPr>
          <p:nvPr>
            <p:ph type="body" idx="3"/>
          </p:nvPr>
        </p:nvSpPr>
        <p:spPr>
          <a:xfrm>
            <a:off x="6592736" y="1449783"/>
            <a:ext cx="1616700" cy="25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36" name="Google Shape;736;p119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6933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7" name="Google Shape;737;p119"/>
          <p:cNvSpPr txBox="1">
            <a:spLocks noGrp="1"/>
          </p:cNvSpPr>
          <p:nvPr>
            <p:ph type="body" idx="4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38" name="Google Shape;738;p119"/>
          <p:cNvSpPr txBox="1">
            <a:spLocks noGrp="1"/>
          </p:cNvSpPr>
          <p:nvPr>
            <p:ph type="ftr" idx="11"/>
          </p:nvPr>
        </p:nvSpPr>
        <p:spPr>
          <a:xfrm>
            <a:off x="1118385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739" name="Google Shape;739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5 - Cards - 4-Up">
  <p:cSld name="Cards - 4-Up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20"/>
          <p:cNvSpPr/>
          <p:nvPr/>
        </p:nvSpPr>
        <p:spPr>
          <a:xfrm>
            <a:off x="-1" y="2114550"/>
            <a:ext cx="9144000" cy="3029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Salesforce Sans"/>
              <a:buNone/>
            </a:pPr>
            <a:endParaRPr sz="9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742" name="Google Shape;742;p120"/>
          <p:cNvPicPr preferRelativeResize="0"/>
          <p:nvPr/>
        </p:nvPicPr>
        <p:blipFill rotWithShape="1">
          <a:blip r:embed="rId2">
            <a:alphaModFix/>
          </a:blip>
          <a:srcRect l="43448" b="30666"/>
          <a:stretch/>
        </p:blipFill>
        <p:spPr>
          <a:xfrm>
            <a:off x="0" y="4101188"/>
            <a:ext cx="859236" cy="1042312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120"/>
          <p:cNvSpPr/>
          <p:nvPr/>
        </p:nvSpPr>
        <p:spPr>
          <a:xfrm>
            <a:off x="436819" y="1349399"/>
            <a:ext cx="1971900" cy="3278100"/>
          </a:xfrm>
          <a:prstGeom prst="roundRect">
            <a:avLst>
              <a:gd name="adj" fmla="val 4824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744" name="Google Shape;744;p120"/>
          <p:cNvSpPr/>
          <p:nvPr/>
        </p:nvSpPr>
        <p:spPr>
          <a:xfrm>
            <a:off x="2540465" y="1349399"/>
            <a:ext cx="1966200" cy="3278100"/>
          </a:xfrm>
          <a:prstGeom prst="roundRect">
            <a:avLst>
              <a:gd name="adj" fmla="val 4843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745" name="Google Shape;745;p120"/>
          <p:cNvSpPr/>
          <p:nvPr/>
        </p:nvSpPr>
        <p:spPr>
          <a:xfrm>
            <a:off x="4638616" y="1349399"/>
            <a:ext cx="1971900" cy="3278100"/>
          </a:xfrm>
          <a:prstGeom prst="roundRect">
            <a:avLst>
              <a:gd name="adj" fmla="val 4861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746" name="Google Shape;746;p120"/>
          <p:cNvSpPr/>
          <p:nvPr/>
        </p:nvSpPr>
        <p:spPr>
          <a:xfrm>
            <a:off x="6739514" y="1349399"/>
            <a:ext cx="1971900" cy="3278100"/>
          </a:xfrm>
          <a:prstGeom prst="roundRect">
            <a:avLst>
              <a:gd name="adj" fmla="val 4861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747" name="Google Shape;747;p120"/>
          <p:cNvSpPr txBox="1">
            <a:spLocks noGrp="1"/>
          </p:cNvSpPr>
          <p:nvPr>
            <p:ph type="body" idx="1"/>
          </p:nvPr>
        </p:nvSpPr>
        <p:spPr>
          <a:xfrm>
            <a:off x="614505" y="1449783"/>
            <a:ext cx="1616700" cy="28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48" name="Google Shape;748;p120"/>
          <p:cNvSpPr txBox="1">
            <a:spLocks noGrp="1"/>
          </p:cNvSpPr>
          <p:nvPr>
            <p:ph type="body" idx="2"/>
          </p:nvPr>
        </p:nvSpPr>
        <p:spPr>
          <a:xfrm>
            <a:off x="2715402" y="1449783"/>
            <a:ext cx="1616700" cy="28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49" name="Google Shape;749;p120"/>
          <p:cNvSpPr txBox="1">
            <a:spLocks noGrp="1"/>
          </p:cNvSpPr>
          <p:nvPr>
            <p:ph type="body" idx="3"/>
          </p:nvPr>
        </p:nvSpPr>
        <p:spPr>
          <a:xfrm>
            <a:off x="4816301" y="1449783"/>
            <a:ext cx="1616700" cy="28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50" name="Google Shape;750;p120"/>
          <p:cNvSpPr txBox="1">
            <a:spLocks noGrp="1"/>
          </p:cNvSpPr>
          <p:nvPr>
            <p:ph type="title"/>
          </p:nvPr>
        </p:nvSpPr>
        <p:spPr>
          <a:xfrm>
            <a:off x="428737" y="47628"/>
            <a:ext cx="77172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1" name="Google Shape;751;p120"/>
          <p:cNvSpPr txBox="1">
            <a:spLocks noGrp="1"/>
          </p:cNvSpPr>
          <p:nvPr>
            <p:ph type="body" idx="4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52" name="Google Shape;752;p120"/>
          <p:cNvSpPr txBox="1">
            <a:spLocks noGrp="1"/>
          </p:cNvSpPr>
          <p:nvPr>
            <p:ph type="ftr" idx="11"/>
          </p:nvPr>
        </p:nvSpPr>
        <p:spPr>
          <a:xfrm>
            <a:off x="1118385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20"/>
          <p:cNvSpPr txBox="1">
            <a:spLocks noGrp="1"/>
          </p:cNvSpPr>
          <p:nvPr>
            <p:ph type="body" idx="5"/>
          </p:nvPr>
        </p:nvSpPr>
        <p:spPr>
          <a:xfrm>
            <a:off x="6916027" y="1449783"/>
            <a:ext cx="1618800" cy="28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SzPts val="1500"/>
              <a:buNone/>
              <a:defRPr b="1"/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304800" algn="ctr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ctr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754" name="Google Shape;754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1 - Quote or Big Idea ">
  <p:cSld name="Quote or Big Idea 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21"/>
          <p:cNvSpPr txBox="1">
            <a:spLocks noGrp="1"/>
          </p:cNvSpPr>
          <p:nvPr>
            <p:ph type="ctrTitle"/>
          </p:nvPr>
        </p:nvSpPr>
        <p:spPr>
          <a:xfrm>
            <a:off x="1479273" y="1655831"/>
            <a:ext cx="54288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Salesforce Sans"/>
              <a:buChar char="“"/>
              <a:defRPr sz="2600">
                <a:solidFill>
                  <a:schemeClr val="accent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57" name="Google Shape;757;p121"/>
          <p:cNvSpPr txBox="1">
            <a:spLocks noGrp="1"/>
          </p:cNvSpPr>
          <p:nvPr>
            <p:ph type="body" idx="1"/>
          </p:nvPr>
        </p:nvSpPr>
        <p:spPr>
          <a:xfrm>
            <a:off x="1479273" y="2551599"/>
            <a:ext cx="27234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None/>
              <a:defRPr sz="1500" b="0" i="0">
                <a:solidFill>
                  <a:schemeClr val="accent3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>
                <a:solidFill>
                  <a:schemeClr val="accent3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>
                <a:solidFill>
                  <a:schemeClr val="accent3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>
                <a:solidFill>
                  <a:schemeClr val="accent3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  <a:defRPr>
                <a:solidFill>
                  <a:schemeClr val="accent3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>
                <a:solidFill>
                  <a:schemeClr val="accent3"/>
                </a:solidFill>
              </a:defRPr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>
                <a:solidFill>
                  <a:schemeClr val="accent3"/>
                </a:solidFill>
              </a:defRPr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>
                <a:solidFill>
                  <a:schemeClr val="accent3"/>
                </a:solidFill>
              </a:defRPr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758" name="Google Shape;758;p121"/>
          <p:cNvPicPr preferRelativeResize="0"/>
          <p:nvPr/>
        </p:nvPicPr>
        <p:blipFill rotWithShape="1">
          <a:blip r:embed="rId2">
            <a:alphaModFix/>
          </a:blip>
          <a:srcRect r="32055" b="47028"/>
          <a:stretch/>
        </p:blipFill>
        <p:spPr>
          <a:xfrm>
            <a:off x="5803661" y="2539950"/>
            <a:ext cx="3340339" cy="260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121"/>
          <p:cNvPicPr preferRelativeResize="0"/>
          <p:nvPr/>
        </p:nvPicPr>
        <p:blipFill rotWithShape="1">
          <a:blip r:embed="rId3">
            <a:alphaModFix/>
          </a:blip>
          <a:srcRect l="34751" b="27990"/>
          <a:stretch/>
        </p:blipFill>
        <p:spPr>
          <a:xfrm rot="5400000">
            <a:off x="78656" y="-121521"/>
            <a:ext cx="1788396" cy="1974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1 - Segue Slide - A">
  <p:cSld name="Seque Slide - A">
    <p:bg>
      <p:bgPr>
        <a:solidFill>
          <a:srgbClr val="FFFFFF"/>
        </a:solid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122"/>
          <p:cNvPicPr preferRelativeResize="0"/>
          <p:nvPr/>
        </p:nvPicPr>
        <p:blipFill rotWithShape="1">
          <a:blip r:embed="rId2">
            <a:alphaModFix/>
          </a:blip>
          <a:srcRect l="18648" t="22248" r="3873" b="19663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122"/>
          <p:cNvSpPr txBox="1">
            <a:spLocks noGrp="1"/>
          </p:cNvSpPr>
          <p:nvPr>
            <p:ph type="ctrTitle"/>
          </p:nvPr>
        </p:nvSpPr>
        <p:spPr>
          <a:xfrm>
            <a:off x="433944" y="1659551"/>
            <a:ext cx="33474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2700" b="1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3" name="Google Shape;763;p122"/>
          <p:cNvSpPr txBox="1">
            <a:spLocks noGrp="1"/>
          </p:cNvSpPr>
          <p:nvPr>
            <p:ph type="body" idx="1"/>
          </p:nvPr>
        </p:nvSpPr>
        <p:spPr>
          <a:xfrm>
            <a:off x="433944" y="2534143"/>
            <a:ext cx="33474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764" name="Google Shape;764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2 - Segue Slide - B">
  <p:cSld name="Seque Slide - B">
    <p:bg>
      <p:bgPr>
        <a:solidFill>
          <a:schemeClr val="lt1"/>
        </a:soli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Google Shape;766;p123"/>
          <p:cNvPicPr preferRelativeResize="0"/>
          <p:nvPr/>
        </p:nvPicPr>
        <p:blipFill rotWithShape="1">
          <a:blip r:embed="rId2">
            <a:alphaModFix/>
          </a:blip>
          <a:srcRect l="17933" t="22248" r="7562" b="19663"/>
          <a:stretch/>
        </p:blipFill>
        <p:spPr>
          <a:xfrm>
            <a:off x="0" y="0"/>
            <a:ext cx="9144003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123"/>
          <p:cNvSpPr txBox="1">
            <a:spLocks noGrp="1"/>
          </p:cNvSpPr>
          <p:nvPr>
            <p:ph type="ctrTitle"/>
          </p:nvPr>
        </p:nvSpPr>
        <p:spPr>
          <a:xfrm>
            <a:off x="433951" y="1659544"/>
            <a:ext cx="36099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2700" b="1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8" name="Google Shape;768;p123"/>
          <p:cNvSpPr txBox="1">
            <a:spLocks noGrp="1"/>
          </p:cNvSpPr>
          <p:nvPr>
            <p:ph type="body" idx="1"/>
          </p:nvPr>
        </p:nvSpPr>
        <p:spPr>
          <a:xfrm>
            <a:off x="433944" y="2534143"/>
            <a:ext cx="41382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769" name="Google Shape;769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3 - Segue Slide - C">
  <p:cSld name="Seque Slide - C">
    <p:bg>
      <p:bgPr>
        <a:solidFill>
          <a:schemeClr val="lt1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124"/>
          <p:cNvPicPr preferRelativeResize="0"/>
          <p:nvPr/>
        </p:nvPicPr>
        <p:blipFill rotWithShape="1">
          <a:blip r:embed="rId2">
            <a:alphaModFix/>
          </a:blip>
          <a:srcRect l="17543" t="22248" r="9569" b="19663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124"/>
          <p:cNvSpPr txBox="1">
            <a:spLocks noGrp="1"/>
          </p:cNvSpPr>
          <p:nvPr>
            <p:ph type="ctrTitle"/>
          </p:nvPr>
        </p:nvSpPr>
        <p:spPr>
          <a:xfrm>
            <a:off x="433944" y="1659551"/>
            <a:ext cx="29625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2700" b="1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3" name="Google Shape;773;p124"/>
          <p:cNvSpPr txBox="1">
            <a:spLocks noGrp="1"/>
          </p:cNvSpPr>
          <p:nvPr>
            <p:ph type="body" idx="1"/>
          </p:nvPr>
        </p:nvSpPr>
        <p:spPr>
          <a:xfrm>
            <a:off x="433944" y="2534143"/>
            <a:ext cx="29625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774" name="Google Shape;774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4 - Segue Slide - D">
  <p:cSld name="Seque Slide - D">
    <p:bg>
      <p:bgPr>
        <a:solidFill>
          <a:schemeClr val="dk2"/>
        </a:solidFill>
        <a:effectLst/>
      </p:bgPr>
    </p:bg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125"/>
          <p:cNvPicPr preferRelativeResize="0"/>
          <p:nvPr/>
        </p:nvPicPr>
        <p:blipFill rotWithShape="1">
          <a:blip r:embed="rId2">
            <a:alphaModFix/>
          </a:blip>
          <a:srcRect l="20019" t="22248" b="19663"/>
          <a:stretch/>
        </p:blipFill>
        <p:spPr>
          <a:xfrm>
            <a:off x="0" y="0"/>
            <a:ext cx="879302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125"/>
          <p:cNvSpPr txBox="1">
            <a:spLocks noGrp="1"/>
          </p:cNvSpPr>
          <p:nvPr>
            <p:ph type="ctrTitle"/>
          </p:nvPr>
        </p:nvSpPr>
        <p:spPr>
          <a:xfrm>
            <a:off x="433944" y="1659551"/>
            <a:ext cx="40500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2700" b="1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8" name="Google Shape;778;p125"/>
          <p:cNvSpPr txBox="1">
            <a:spLocks noGrp="1"/>
          </p:cNvSpPr>
          <p:nvPr>
            <p:ph type="body" idx="1"/>
          </p:nvPr>
        </p:nvSpPr>
        <p:spPr>
          <a:xfrm>
            <a:off x="433944" y="2534143"/>
            <a:ext cx="40500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779" name="Google Shape;779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4374" y="463988"/>
            <a:ext cx="1154664" cy="240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1 - Speaker Slide - A">
  <p:cSld name="Speaker Slide - A">
    <p:bg>
      <p:bgPr>
        <a:solidFill>
          <a:schemeClr val="lt1"/>
        </a:solidFill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1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2"/>
            <a:ext cx="9141622" cy="5142168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126"/>
          <p:cNvSpPr txBox="1">
            <a:spLocks noGrp="1"/>
          </p:cNvSpPr>
          <p:nvPr>
            <p:ph type="ctrTitle"/>
          </p:nvPr>
        </p:nvSpPr>
        <p:spPr>
          <a:xfrm>
            <a:off x="433944" y="1659551"/>
            <a:ext cx="34257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1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3" name="Google Shape;783;p126"/>
          <p:cNvSpPr txBox="1">
            <a:spLocks noGrp="1"/>
          </p:cNvSpPr>
          <p:nvPr>
            <p:ph type="body" idx="1"/>
          </p:nvPr>
        </p:nvSpPr>
        <p:spPr>
          <a:xfrm>
            <a:off x="433944" y="2534143"/>
            <a:ext cx="34257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784" name="Google Shape;784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0366" y="2714193"/>
            <a:ext cx="1369312" cy="1186294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126"/>
          <p:cNvSpPr/>
          <p:nvPr/>
        </p:nvSpPr>
        <p:spPr>
          <a:xfrm rot="-2279800">
            <a:off x="6020304" y="1607700"/>
            <a:ext cx="2044295" cy="2041902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786" name="Google Shape;786;p126"/>
          <p:cNvPicPr preferRelativeResize="0"/>
          <p:nvPr/>
        </p:nvPicPr>
        <p:blipFill rotWithShape="1">
          <a:blip r:embed="rId4">
            <a:alphaModFix/>
          </a:blip>
          <a:srcRect l="20641" b="36228"/>
          <a:stretch/>
        </p:blipFill>
        <p:spPr>
          <a:xfrm>
            <a:off x="-6545" y="4133869"/>
            <a:ext cx="1189491" cy="1009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2 - Speaker Slide - B">
  <p:cSld name="Speaker Slide - B">
    <p:bg>
      <p:bgPr>
        <a:solidFill>
          <a:schemeClr val="lt1"/>
        </a:solidFill>
        <a:effectLst/>
      </p:bgPr>
    </p:bg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788;p1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2"/>
            <a:ext cx="9141622" cy="514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16" y="896044"/>
            <a:ext cx="3779096" cy="3649181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127"/>
          <p:cNvSpPr txBox="1">
            <a:spLocks noGrp="1"/>
          </p:cNvSpPr>
          <p:nvPr>
            <p:ph type="ctrTitle"/>
          </p:nvPr>
        </p:nvSpPr>
        <p:spPr>
          <a:xfrm>
            <a:off x="433944" y="1659551"/>
            <a:ext cx="34257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700" b="1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1" name="Google Shape;791;p127"/>
          <p:cNvSpPr txBox="1">
            <a:spLocks noGrp="1"/>
          </p:cNvSpPr>
          <p:nvPr>
            <p:ph type="body" idx="1"/>
          </p:nvPr>
        </p:nvSpPr>
        <p:spPr>
          <a:xfrm>
            <a:off x="433944" y="2534143"/>
            <a:ext cx="34257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2" name="Google Shape;792;p127"/>
          <p:cNvSpPr/>
          <p:nvPr/>
        </p:nvSpPr>
        <p:spPr>
          <a:xfrm>
            <a:off x="5886163" y="889323"/>
            <a:ext cx="2634300" cy="2633700"/>
          </a:xfrm>
          <a:prstGeom prst="ellipse">
            <a:avLst/>
          </a:prstGeom>
          <a:solidFill>
            <a:srgbClr val="DED6C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793" name="Google Shape;793;p127"/>
          <p:cNvSpPr/>
          <p:nvPr/>
        </p:nvSpPr>
        <p:spPr>
          <a:xfrm>
            <a:off x="5893235" y="896042"/>
            <a:ext cx="2634300" cy="2633400"/>
          </a:xfrm>
          <a:prstGeom prst="ellipse">
            <a:avLst/>
          </a:prstGeom>
          <a:solidFill>
            <a:srgbClr val="DED6C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794" name="Google Shape;794;p127"/>
          <p:cNvSpPr/>
          <p:nvPr/>
        </p:nvSpPr>
        <p:spPr>
          <a:xfrm>
            <a:off x="5752742" y="3179445"/>
            <a:ext cx="1189500" cy="1189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304800" dist="114300" dir="366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795" name="Google Shape;795;p127"/>
          <p:cNvSpPr/>
          <p:nvPr/>
        </p:nvSpPr>
        <p:spPr>
          <a:xfrm>
            <a:off x="6487234" y="1673189"/>
            <a:ext cx="15438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Google Slides does not have an image placeholder option. </a:t>
            </a:r>
            <a:br>
              <a:rPr lang="en" sz="900" b="1" i="0" u="none" strike="noStrik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endParaRPr sz="900" b="1" i="0" u="none" strike="noStrike">
              <a:solidFill>
                <a:schemeClr val="accent2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0" u="none" strike="noStrik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Please place an image of speaker over this circle manually.  Place Logo in circle below. </a:t>
            </a:r>
            <a:endParaRPr sz="900" b="1">
              <a:solidFill>
                <a:schemeClr val="accent2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796" name="Google Shape;796;p127"/>
          <p:cNvPicPr preferRelativeResize="0"/>
          <p:nvPr/>
        </p:nvPicPr>
        <p:blipFill rotWithShape="1">
          <a:blip r:embed="rId4">
            <a:alphaModFix/>
          </a:blip>
          <a:srcRect l="20641" b="36228"/>
          <a:stretch/>
        </p:blipFill>
        <p:spPr>
          <a:xfrm>
            <a:off x="-6545" y="4133869"/>
            <a:ext cx="1189491" cy="1009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3 - 3 Column">
  <p:cSld name="3 Column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5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6474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55"/>
          <p:cNvSpPr txBox="1">
            <a:spLocks noGrp="1"/>
          </p:cNvSpPr>
          <p:nvPr>
            <p:ph type="body" idx="1"/>
          </p:nvPr>
        </p:nvSpPr>
        <p:spPr>
          <a:xfrm>
            <a:off x="428737" y="1216230"/>
            <a:ext cx="2503800" cy="31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55"/>
          <p:cNvSpPr txBox="1">
            <a:spLocks noGrp="1"/>
          </p:cNvSpPr>
          <p:nvPr>
            <p:ph type="body" idx="2"/>
          </p:nvPr>
        </p:nvSpPr>
        <p:spPr>
          <a:xfrm>
            <a:off x="3283881" y="1216019"/>
            <a:ext cx="2503800" cy="31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55"/>
          <p:cNvSpPr txBox="1">
            <a:spLocks noGrp="1"/>
          </p:cNvSpPr>
          <p:nvPr>
            <p:ph type="body" idx="3"/>
          </p:nvPr>
        </p:nvSpPr>
        <p:spPr>
          <a:xfrm>
            <a:off x="6139023" y="1215801"/>
            <a:ext cx="2503800" cy="31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55"/>
          <p:cNvSpPr txBox="1">
            <a:spLocks noGrp="1"/>
          </p:cNvSpPr>
          <p:nvPr>
            <p:ph type="body" idx="4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55"/>
          <p:cNvSpPr txBox="1">
            <a:spLocks noGrp="1"/>
          </p:cNvSpPr>
          <p:nvPr>
            <p:ph type="ftr" idx="11"/>
          </p:nvPr>
        </p:nvSpPr>
        <p:spPr>
          <a:xfrm>
            <a:off x="428740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51" name="Google Shape;251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1 - Panelist Slide - 3-Up">
  <p:cSld name="Panelist Slide - 3-Up"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28"/>
          <p:cNvSpPr txBox="1">
            <a:spLocks noGrp="1"/>
          </p:cNvSpPr>
          <p:nvPr>
            <p:ph type="title"/>
          </p:nvPr>
        </p:nvSpPr>
        <p:spPr>
          <a:xfrm>
            <a:off x="428740" y="47625"/>
            <a:ext cx="82863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28"/>
          <p:cNvSpPr txBox="1">
            <a:spLocks noGrp="1"/>
          </p:cNvSpPr>
          <p:nvPr>
            <p:ph type="body" idx="1"/>
          </p:nvPr>
        </p:nvSpPr>
        <p:spPr>
          <a:xfrm>
            <a:off x="762910" y="3304300"/>
            <a:ext cx="25023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0" name="Google Shape;800;p128"/>
          <p:cNvSpPr txBox="1">
            <a:spLocks noGrp="1"/>
          </p:cNvSpPr>
          <p:nvPr>
            <p:ph type="body" idx="2"/>
          </p:nvPr>
        </p:nvSpPr>
        <p:spPr>
          <a:xfrm>
            <a:off x="3343562" y="3304300"/>
            <a:ext cx="24993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1" name="Google Shape;801;p128"/>
          <p:cNvSpPr txBox="1">
            <a:spLocks noGrp="1"/>
          </p:cNvSpPr>
          <p:nvPr>
            <p:ph type="body" idx="3"/>
          </p:nvPr>
        </p:nvSpPr>
        <p:spPr>
          <a:xfrm>
            <a:off x="716022" y="2871940"/>
            <a:ext cx="25962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2" name="Google Shape;802;p128"/>
          <p:cNvSpPr txBox="1">
            <a:spLocks noGrp="1"/>
          </p:cNvSpPr>
          <p:nvPr>
            <p:ph type="body" idx="4"/>
          </p:nvPr>
        </p:nvSpPr>
        <p:spPr>
          <a:xfrm>
            <a:off x="3295235" y="2871940"/>
            <a:ext cx="25962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3" name="Google Shape;803;p128"/>
          <p:cNvSpPr>
            <a:spLocks noGrp="1"/>
          </p:cNvSpPr>
          <p:nvPr>
            <p:ph type="pic" idx="5"/>
          </p:nvPr>
        </p:nvSpPr>
        <p:spPr>
          <a:xfrm>
            <a:off x="1118877" y="1085873"/>
            <a:ext cx="1790400" cy="17859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804" name="Google Shape;804;p128"/>
          <p:cNvSpPr>
            <a:spLocks noGrp="1"/>
          </p:cNvSpPr>
          <p:nvPr>
            <p:ph type="pic" idx="6"/>
          </p:nvPr>
        </p:nvSpPr>
        <p:spPr>
          <a:xfrm>
            <a:off x="3698089" y="1085873"/>
            <a:ext cx="1790400" cy="17859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805" name="Google Shape;805;p128"/>
          <p:cNvSpPr txBox="1">
            <a:spLocks noGrp="1"/>
          </p:cNvSpPr>
          <p:nvPr>
            <p:ph type="body" idx="7"/>
          </p:nvPr>
        </p:nvSpPr>
        <p:spPr>
          <a:xfrm>
            <a:off x="5884799" y="3304300"/>
            <a:ext cx="25023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6" name="Google Shape;806;p128"/>
          <p:cNvSpPr txBox="1">
            <a:spLocks noGrp="1"/>
          </p:cNvSpPr>
          <p:nvPr>
            <p:ph type="body" idx="8"/>
          </p:nvPr>
        </p:nvSpPr>
        <p:spPr>
          <a:xfrm>
            <a:off x="5837911" y="2871940"/>
            <a:ext cx="25962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7" name="Google Shape;807;p128"/>
          <p:cNvSpPr>
            <a:spLocks noGrp="1"/>
          </p:cNvSpPr>
          <p:nvPr>
            <p:ph type="pic" idx="9"/>
          </p:nvPr>
        </p:nvSpPr>
        <p:spPr>
          <a:xfrm>
            <a:off x="6240766" y="1085873"/>
            <a:ext cx="1790400" cy="17859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pic>
        <p:nvPicPr>
          <p:cNvPr id="808" name="Google Shape;808;p1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28"/>
          <p:cNvPicPr preferRelativeResize="0"/>
          <p:nvPr/>
        </p:nvPicPr>
        <p:blipFill rotWithShape="1">
          <a:blip r:embed="rId3">
            <a:alphaModFix/>
          </a:blip>
          <a:srcRect l="39558" b="50256"/>
          <a:stretch/>
        </p:blipFill>
        <p:spPr>
          <a:xfrm rot="-5400000">
            <a:off x="8084835" y="4075071"/>
            <a:ext cx="1140487" cy="991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2 - Panelist Slide - 5 Up">
  <p:cSld name="Panelist Slide - 5 Up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29"/>
          <p:cNvSpPr txBox="1">
            <a:spLocks noGrp="1"/>
          </p:cNvSpPr>
          <p:nvPr>
            <p:ph type="title"/>
          </p:nvPr>
        </p:nvSpPr>
        <p:spPr>
          <a:xfrm>
            <a:off x="428740" y="47625"/>
            <a:ext cx="82863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p129"/>
          <p:cNvSpPr txBox="1">
            <a:spLocks noGrp="1"/>
          </p:cNvSpPr>
          <p:nvPr>
            <p:ph type="body" idx="1"/>
          </p:nvPr>
        </p:nvSpPr>
        <p:spPr>
          <a:xfrm>
            <a:off x="314249" y="2421713"/>
            <a:ext cx="16119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3" name="Google Shape;813;p129"/>
          <p:cNvSpPr txBox="1">
            <a:spLocks noGrp="1"/>
          </p:cNvSpPr>
          <p:nvPr>
            <p:ph type="body" idx="2"/>
          </p:nvPr>
        </p:nvSpPr>
        <p:spPr>
          <a:xfrm>
            <a:off x="2081303" y="2854073"/>
            <a:ext cx="15537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2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4" name="Google Shape;814;p129"/>
          <p:cNvSpPr txBox="1">
            <a:spLocks noGrp="1"/>
          </p:cNvSpPr>
          <p:nvPr>
            <p:ph type="body" idx="3"/>
          </p:nvPr>
        </p:nvSpPr>
        <p:spPr>
          <a:xfrm>
            <a:off x="3819189" y="2854073"/>
            <a:ext cx="15519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2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5" name="Google Shape;815;p129"/>
          <p:cNvSpPr txBox="1">
            <a:spLocks noGrp="1"/>
          </p:cNvSpPr>
          <p:nvPr>
            <p:ph type="body" idx="4"/>
          </p:nvPr>
        </p:nvSpPr>
        <p:spPr>
          <a:xfrm>
            <a:off x="2058995" y="2421713"/>
            <a:ext cx="16119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6" name="Google Shape;816;p129"/>
          <p:cNvSpPr txBox="1">
            <a:spLocks noGrp="1"/>
          </p:cNvSpPr>
          <p:nvPr>
            <p:ph type="body" idx="5"/>
          </p:nvPr>
        </p:nvSpPr>
        <p:spPr>
          <a:xfrm>
            <a:off x="3787272" y="2421713"/>
            <a:ext cx="16119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7" name="Google Shape;817;p129"/>
          <p:cNvSpPr>
            <a:spLocks noGrp="1"/>
          </p:cNvSpPr>
          <p:nvPr>
            <p:ph type="pic" idx="6"/>
          </p:nvPr>
        </p:nvSpPr>
        <p:spPr>
          <a:xfrm>
            <a:off x="489297" y="1164781"/>
            <a:ext cx="1261800" cy="12588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818" name="Google Shape;818;p129"/>
          <p:cNvSpPr>
            <a:spLocks noGrp="1"/>
          </p:cNvSpPr>
          <p:nvPr>
            <p:ph type="pic" idx="7"/>
          </p:nvPr>
        </p:nvSpPr>
        <p:spPr>
          <a:xfrm>
            <a:off x="2228898" y="1164781"/>
            <a:ext cx="1261800" cy="12588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819" name="Google Shape;819;p129"/>
          <p:cNvSpPr>
            <a:spLocks noGrp="1"/>
          </p:cNvSpPr>
          <p:nvPr>
            <p:ph type="pic" idx="8"/>
          </p:nvPr>
        </p:nvSpPr>
        <p:spPr>
          <a:xfrm>
            <a:off x="3939072" y="1164781"/>
            <a:ext cx="1261800" cy="12588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820" name="Google Shape;820;p129"/>
          <p:cNvSpPr txBox="1">
            <a:spLocks noGrp="1"/>
          </p:cNvSpPr>
          <p:nvPr>
            <p:ph type="body" idx="9"/>
          </p:nvPr>
        </p:nvSpPr>
        <p:spPr>
          <a:xfrm>
            <a:off x="343306" y="2854073"/>
            <a:ext cx="15537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2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1" name="Google Shape;821;p129"/>
          <p:cNvSpPr txBox="1">
            <a:spLocks noGrp="1"/>
          </p:cNvSpPr>
          <p:nvPr>
            <p:ph type="body" idx="13"/>
          </p:nvPr>
        </p:nvSpPr>
        <p:spPr>
          <a:xfrm>
            <a:off x="5555287" y="2854073"/>
            <a:ext cx="15537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2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2" name="Google Shape;822;p129"/>
          <p:cNvSpPr txBox="1">
            <a:spLocks noGrp="1"/>
          </p:cNvSpPr>
          <p:nvPr>
            <p:ph type="body" idx="14"/>
          </p:nvPr>
        </p:nvSpPr>
        <p:spPr>
          <a:xfrm>
            <a:off x="7293172" y="2854073"/>
            <a:ext cx="15519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0" tIns="0" rIns="0" bIns="0" anchor="t" anchorCtr="0">
            <a:noAutofit/>
          </a:bodyPr>
          <a:lstStyle>
            <a:lvl1pPr marL="457200" lvl="0" indent="-228600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1"/>
                </a:solidFill>
              </a:defRPr>
            </a:lvl1pPr>
            <a:lvl2pPr marL="914400" lvl="1" indent="-228600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dk2"/>
                </a:solidFill>
              </a:defRPr>
            </a:lvl2pPr>
            <a:lvl3pPr marL="1371600" lvl="2" indent="-298450" algn="l" rtl="0">
              <a:spcBef>
                <a:spcPts val="50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3" name="Google Shape;823;p129"/>
          <p:cNvSpPr txBox="1">
            <a:spLocks noGrp="1"/>
          </p:cNvSpPr>
          <p:nvPr>
            <p:ph type="body" idx="15"/>
          </p:nvPr>
        </p:nvSpPr>
        <p:spPr>
          <a:xfrm>
            <a:off x="5525219" y="2421713"/>
            <a:ext cx="16119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4" name="Google Shape;824;p129"/>
          <p:cNvSpPr txBox="1">
            <a:spLocks noGrp="1"/>
          </p:cNvSpPr>
          <p:nvPr>
            <p:ph type="body" idx="16"/>
          </p:nvPr>
        </p:nvSpPr>
        <p:spPr>
          <a:xfrm>
            <a:off x="7263166" y="2421713"/>
            <a:ext cx="1611900" cy="3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048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200"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29"/>
          <p:cNvSpPr>
            <a:spLocks noGrp="1"/>
          </p:cNvSpPr>
          <p:nvPr>
            <p:ph type="pic" idx="17"/>
          </p:nvPr>
        </p:nvSpPr>
        <p:spPr>
          <a:xfrm>
            <a:off x="5671874" y="1164781"/>
            <a:ext cx="1261800" cy="12588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826" name="Google Shape;826;p129"/>
          <p:cNvSpPr>
            <a:spLocks noGrp="1"/>
          </p:cNvSpPr>
          <p:nvPr>
            <p:ph type="pic" idx="18"/>
          </p:nvPr>
        </p:nvSpPr>
        <p:spPr>
          <a:xfrm>
            <a:off x="7414966" y="1164781"/>
            <a:ext cx="1261800" cy="1258800"/>
          </a:xfrm>
          <a:prstGeom prst="ellipse">
            <a:avLst/>
          </a:prstGeom>
          <a:solidFill>
            <a:srgbClr val="C1B9B4"/>
          </a:solidFill>
          <a:ln w="9525" cap="flat" cmpd="sng">
            <a:solidFill>
              <a:srgbClr val="C1B9B4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101600" dir="3600000" algn="tl" rotWithShape="0">
              <a:srgbClr val="000000">
                <a:alpha val="149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pic>
        <p:nvPicPr>
          <p:cNvPr id="827" name="Google Shape;827;p1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659" cy="2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129"/>
          <p:cNvPicPr preferRelativeResize="0"/>
          <p:nvPr/>
        </p:nvPicPr>
        <p:blipFill rotWithShape="1">
          <a:blip r:embed="rId3">
            <a:alphaModFix/>
          </a:blip>
          <a:srcRect l="39558" b="50256"/>
          <a:stretch/>
        </p:blipFill>
        <p:spPr>
          <a:xfrm rot="-5400000">
            <a:off x="8084835" y="4075071"/>
            <a:ext cx="1140487" cy="991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3 - Customer Story Layout">
  <p:cSld name=" Customer Story Layout"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130"/>
          <p:cNvSpPr/>
          <p:nvPr/>
        </p:nvSpPr>
        <p:spPr>
          <a:xfrm rot="5399799">
            <a:off x="-1250381" y="1251036"/>
            <a:ext cx="5131500" cy="2635500"/>
          </a:xfrm>
          <a:prstGeom prst="round2SameRect">
            <a:avLst>
              <a:gd name="adj1" fmla="val 6325"/>
              <a:gd name="adj2" fmla="val 0"/>
            </a:avLst>
          </a:prstGeom>
          <a:solidFill>
            <a:srgbClr val="FFFFFF"/>
          </a:solidFill>
          <a:ln>
            <a:noFill/>
          </a:ln>
          <a:effectLst>
            <a:outerShdw blurRad="304800" dist="114300" dir="3600000" algn="tl" rotWithShape="0">
              <a:srgbClr val="000000">
                <a:alpha val="1647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lesforce Sans"/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831" name="Google Shape;831;p130"/>
          <p:cNvSpPr/>
          <p:nvPr/>
        </p:nvSpPr>
        <p:spPr>
          <a:xfrm>
            <a:off x="137853" y="133693"/>
            <a:ext cx="2368800" cy="19797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alesforce Sans"/>
              <a:buNone/>
            </a:pPr>
            <a:r>
              <a:rPr lang="en" sz="1400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Google Slides does not have an image placeholder option.  Please place an image over this box manually</a:t>
            </a: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832" name="Google Shape;832;p130"/>
          <p:cNvSpPr>
            <a:spLocks noGrp="1"/>
          </p:cNvSpPr>
          <p:nvPr>
            <p:ph type="pic" idx="2"/>
          </p:nvPr>
        </p:nvSpPr>
        <p:spPr>
          <a:xfrm>
            <a:off x="136992" y="133693"/>
            <a:ext cx="2368800" cy="1979700"/>
          </a:xfrm>
          <a:prstGeom prst="rect">
            <a:avLst/>
          </a:prstGeom>
          <a:solidFill>
            <a:srgbClr val="9A8F87"/>
          </a:solidFill>
          <a:ln>
            <a:noFill/>
          </a:ln>
        </p:spPr>
        <p:txBody>
          <a:bodyPr spcFirstLastPara="1" wrap="square" lIns="342950" tIns="0" rIns="342950" bIns="0" anchor="ctr" anchorCtr="0">
            <a:noAutofit/>
          </a:bodyPr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833" name="Google Shape;833;p130"/>
          <p:cNvSpPr txBox="1">
            <a:spLocks noGrp="1"/>
          </p:cNvSpPr>
          <p:nvPr>
            <p:ph type="title"/>
          </p:nvPr>
        </p:nvSpPr>
        <p:spPr>
          <a:xfrm>
            <a:off x="2903754" y="367221"/>
            <a:ext cx="58116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1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4" name="Google Shape;834;p130"/>
          <p:cNvSpPr txBox="1">
            <a:spLocks noGrp="1"/>
          </p:cNvSpPr>
          <p:nvPr>
            <p:ph type="ftr" idx="11"/>
          </p:nvPr>
        </p:nvSpPr>
        <p:spPr>
          <a:xfrm>
            <a:off x="2903769" y="4912148"/>
            <a:ext cx="1657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0"/>
          <p:cNvSpPr txBox="1">
            <a:spLocks noGrp="1"/>
          </p:cNvSpPr>
          <p:nvPr>
            <p:ph type="body" idx="1"/>
          </p:nvPr>
        </p:nvSpPr>
        <p:spPr>
          <a:xfrm>
            <a:off x="2903753" y="1277772"/>
            <a:ext cx="5811600" cy="25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98450" algn="l" rtl="0">
              <a:spcBef>
                <a:spcPts val="1000"/>
              </a:spcBef>
              <a:spcAft>
                <a:spcPts val="0"/>
              </a:spcAft>
              <a:buSzPts val="1100"/>
              <a:buChar char="•"/>
              <a:defRPr sz="1100"/>
            </a:lvl2pPr>
            <a:lvl3pPr marL="1371600" lvl="2" indent="-292100" algn="l" rtl="0">
              <a:spcBef>
                <a:spcPts val="500"/>
              </a:spcBef>
              <a:spcAft>
                <a:spcPts val="0"/>
              </a:spcAft>
              <a:buSzPts val="1000"/>
              <a:buChar char="•"/>
              <a:defRPr sz="1000"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6" name="Google Shape;836;p130"/>
          <p:cNvSpPr>
            <a:spLocks noGrp="1"/>
          </p:cNvSpPr>
          <p:nvPr>
            <p:ph type="pic" idx="3"/>
          </p:nvPr>
        </p:nvSpPr>
        <p:spPr>
          <a:xfrm>
            <a:off x="248328" y="2534263"/>
            <a:ext cx="2133900" cy="12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500" b="0" i="0" u="none" strike="noStrike" cap="none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cxnSp>
        <p:nvCxnSpPr>
          <p:cNvPr id="837" name="Google Shape;837;p130"/>
          <p:cNvCxnSpPr/>
          <p:nvPr/>
        </p:nvCxnSpPr>
        <p:spPr>
          <a:xfrm rot="10800000">
            <a:off x="1315277" y="3783075"/>
            <a:ext cx="0" cy="558000"/>
          </a:xfrm>
          <a:prstGeom prst="straightConnector1">
            <a:avLst/>
          </a:prstGeom>
          <a:noFill/>
          <a:ln w="9525" cap="flat" cmpd="sng">
            <a:solidFill>
              <a:srgbClr val="BCBAB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38" name="Google Shape;838;p1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4738" y="4501417"/>
            <a:ext cx="1154659" cy="2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3181" y="3051956"/>
            <a:ext cx="2725782" cy="2868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1 - Thank You - A">
  <p:cSld name="Thank You - A">
    <p:bg>
      <p:bgPr>
        <a:solidFill>
          <a:schemeClr val="lt1"/>
        </a:solidFill>
        <a:effectLst/>
      </p:bgPr>
    </p:bg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31"/>
          <p:cNvSpPr txBox="1"/>
          <p:nvPr/>
        </p:nvSpPr>
        <p:spPr>
          <a:xfrm>
            <a:off x="1393807" y="1676644"/>
            <a:ext cx="63564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Thank You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842" name="Google Shape;842;p1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1622" cy="5142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2 - Thank You - B">
  <p:cSld name="Thank You - B">
    <p:bg>
      <p:bgPr>
        <a:solidFill>
          <a:schemeClr val="lt1"/>
        </a:solidFill>
        <a:effectLst/>
      </p:bgPr>
    </p:bg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32"/>
          <p:cNvSpPr txBox="1"/>
          <p:nvPr/>
        </p:nvSpPr>
        <p:spPr>
          <a:xfrm>
            <a:off x="1393807" y="1676644"/>
            <a:ext cx="63564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Thank You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845" name="Google Shape;845;p1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1622" cy="5142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3 - Thank You - C">
  <p:cSld name="Thank You - C">
    <p:bg>
      <p:bgPr>
        <a:solidFill>
          <a:schemeClr val="lt1"/>
        </a:solidFill>
        <a:effectLst/>
      </p:bgPr>
    </p:bg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33"/>
          <p:cNvSpPr txBox="1"/>
          <p:nvPr/>
        </p:nvSpPr>
        <p:spPr>
          <a:xfrm>
            <a:off x="1393807" y="1676644"/>
            <a:ext cx="63564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Thank You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848" name="Google Shape;848;p1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1622" cy="5142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4 - Thank You - D">
  <p:cSld name="Thank You - D">
    <p:bg>
      <p:bgPr>
        <a:solidFill>
          <a:schemeClr val="dk2"/>
        </a:soli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34"/>
          <p:cNvSpPr txBox="1"/>
          <p:nvPr/>
        </p:nvSpPr>
        <p:spPr>
          <a:xfrm>
            <a:off x="1393807" y="1676644"/>
            <a:ext cx="6356400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Thank You</a:t>
            </a:r>
            <a:endParaRPr sz="1100">
              <a:solidFill>
                <a:srgbClr val="FFFFFF"/>
              </a:solidFill>
            </a:endParaRPr>
          </a:p>
        </p:txBody>
      </p:sp>
      <p:pic>
        <p:nvPicPr>
          <p:cNvPr id="851" name="Google Shape;851;p1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1 - Guide Placement - 1">
  <p:cSld name="Guide Placement - 1"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35"/>
          <p:cNvSpPr txBox="1"/>
          <p:nvPr/>
        </p:nvSpPr>
        <p:spPr>
          <a:xfrm>
            <a:off x="5336914" y="1992350"/>
            <a:ext cx="1590600" cy="24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First level text is set at twenty-point Salesforce Sans and does not have a bullet</a:t>
            </a:r>
            <a:endParaRPr sz="1100">
              <a:solidFill>
                <a:schemeClr val="dk1"/>
              </a:solidFill>
            </a:endParaRPr>
          </a:p>
          <a:p>
            <a:pPr marL="139700" marR="0" lvl="1" indent="-1397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Second level is eighteen-point Salesforce Sans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854" name="Google Shape;854;p135"/>
          <p:cNvSpPr/>
          <p:nvPr/>
        </p:nvSpPr>
        <p:spPr>
          <a:xfrm>
            <a:off x="402105" y="1345069"/>
            <a:ext cx="3271800" cy="3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What are Drawing Guides?  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Lines that that appear on all pages in the same spot, yet don’t show up when you print or view deck in show mode.  </a:t>
            </a:r>
            <a:b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endParaRPr sz="10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Think of them as internal margins for the proper alignment and consistent placement of content. Object will snap to them and they are also perfect for cropping an image to. 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This template has pre-made guides that delineate where your workspace is.  </a:t>
            </a:r>
            <a:b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b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How to Turn Guides On and Off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Windows: </a:t>
            </a:r>
            <a: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ALT + F9 or Right click in blue area off workspace &gt;Grids and Guides&gt;Display Drawing Guides on Screen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Mac 2011: </a:t>
            </a:r>
            <a: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Control + Option + Command + G or </a:t>
            </a:r>
            <a:b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View&gt;Guides&gt;Static Guides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MAC 2008:   </a:t>
            </a:r>
            <a:r>
              <a:rPr lang="en" sz="10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Command + G or View&gt;Guides&gt;Static Guides</a:t>
            </a:r>
            <a:endParaRPr sz="10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855" name="Google Shape;855;p135"/>
          <p:cNvSpPr/>
          <p:nvPr/>
        </p:nvSpPr>
        <p:spPr>
          <a:xfrm rot="8100000" flipH="1">
            <a:off x="7120711" y="1384623"/>
            <a:ext cx="105217" cy="1077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accent2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856" name="Google Shape;856;p135"/>
          <p:cNvSpPr/>
          <p:nvPr/>
        </p:nvSpPr>
        <p:spPr>
          <a:xfrm rot="8100000" flipH="1">
            <a:off x="5173193" y="2079945"/>
            <a:ext cx="105217" cy="1077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accent2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857" name="Google Shape;857;p135"/>
          <p:cNvSpPr/>
          <p:nvPr/>
        </p:nvSpPr>
        <p:spPr>
          <a:xfrm>
            <a:off x="5592682" y="1341380"/>
            <a:ext cx="1713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Guide for Body Text on Slides with Full Content</a:t>
            </a:r>
            <a:endParaRPr sz="10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grpSp>
        <p:nvGrpSpPr>
          <p:cNvPr id="858" name="Google Shape;858;p135"/>
          <p:cNvGrpSpPr/>
          <p:nvPr/>
        </p:nvGrpSpPr>
        <p:grpSpPr>
          <a:xfrm>
            <a:off x="0" y="-1191"/>
            <a:ext cx="9143964" cy="5144691"/>
            <a:chOff x="0" y="-1588"/>
            <a:chExt cx="12188702" cy="6859588"/>
          </a:xfrm>
        </p:grpSpPr>
        <p:grpSp>
          <p:nvGrpSpPr>
            <p:cNvPr id="859" name="Google Shape;859;p135"/>
            <p:cNvGrpSpPr/>
            <p:nvPr/>
          </p:nvGrpSpPr>
          <p:grpSpPr>
            <a:xfrm>
              <a:off x="1" y="1824646"/>
              <a:ext cx="12188700" cy="928193"/>
              <a:chOff x="2" y="1824646"/>
              <a:chExt cx="12188700" cy="928193"/>
            </a:xfrm>
          </p:grpSpPr>
          <p:cxnSp>
            <p:nvCxnSpPr>
              <p:cNvPr id="860" name="Google Shape;860;p135"/>
              <p:cNvCxnSpPr/>
              <p:nvPr/>
            </p:nvCxnSpPr>
            <p:spPr>
              <a:xfrm rot="10800000">
                <a:off x="6094352" y="-4269704"/>
                <a:ext cx="0" cy="12188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61" name="Google Shape;861;p135"/>
              <p:cNvCxnSpPr/>
              <p:nvPr/>
            </p:nvCxnSpPr>
            <p:spPr>
              <a:xfrm rot="10800000">
                <a:off x="6094352" y="-3341512"/>
                <a:ext cx="0" cy="12188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862" name="Google Shape;862;p135"/>
            <p:cNvGrpSpPr/>
            <p:nvPr/>
          </p:nvGrpSpPr>
          <p:grpSpPr>
            <a:xfrm>
              <a:off x="-1" y="-1588"/>
              <a:ext cx="12188701" cy="6859588"/>
              <a:chOff x="1" y="-1588"/>
              <a:chExt cx="12188701" cy="6859588"/>
            </a:xfrm>
          </p:grpSpPr>
          <p:cxnSp>
            <p:nvCxnSpPr>
              <p:cNvPr id="863" name="Google Shape;863;p135"/>
              <p:cNvCxnSpPr/>
              <p:nvPr/>
            </p:nvCxnSpPr>
            <p:spPr>
              <a:xfrm rot="10800000">
                <a:off x="6094351" y="-5574527"/>
                <a:ext cx="0" cy="12188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64" name="Google Shape;864;p135"/>
              <p:cNvCxnSpPr/>
              <p:nvPr/>
            </p:nvCxnSpPr>
            <p:spPr>
              <a:xfrm>
                <a:off x="581026" y="0"/>
                <a:ext cx="0" cy="6858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65" name="Google Shape;865;p135"/>
              <p:cNvCxnSpPr/>
              <p:nvPr/>
            </p:nvCxnSpPr>
            <p:spPr>
              <a:xfrm>
                <a:off x="11618914" y="-1588"/>
                <a:ext cx="0" cy="68580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66" name="Google Shape;866;p135"/>
              <p:cNvCxnSpPr/>
              <p:nvPr/>
            </p:nvCxnSpPr>
            <p:spPr>
              <a:xfrm rot="10800000">
                <a:off x="6094352" y="244968"/>
                <a:ext cx="0" cy="12188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867" name="Google Shape;867;p135"/>
          <p:cNvSpPr/>
          <p:nvPr/>
        </p:nvSpPr>
        <p:spPr>
          <a:xfrm>
            <a:off x="416386" y="389544"/>
            <a:ext cx="56103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Built-in Drawing Guide Placement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868" name="Google Shape;868;p135"/>
          <p:cNvSpPr/>
          <p:nvPr/>
        </p:nvSpPr>
        <p:spPr>
          <a:xfrm>
            <a:off x="3687411" y="2069462"/>
            <a:ext cx="1710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Guide for Body Text on Slides with Split Content</a:t>
            </a:r>
            <a:endParaRPr sz="10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869" name="Google Shape;869;p135"/>
          <p:cNvSpPr txBox="1"/>
          <p:nvPr/>
        </p:nvSpPr>
        <p:spPr>
          <a:xfrm>
            <a:off x="7302811" y="1294766"/>
            <a:ext cx="14499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First level text is set at twenty-point Salesforce Sans and does not have a bullet</a:t>
            </a:r>
            <a:endParaRPr sz="1100">
              <a:solidFill>
                <a:schemeClr val="dk1"/>
              </a:solidFill>
            </a:endParaRPr>
          </a:p>
          <a:p>
            <a:pPr marL="139700" marR="0" lvl="1" indent="-1397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Second level is eighteen-point Salesforce Sans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cxnSp>
        <p:nvCxnSpPr>
          <p:cNvPr id="870" name="Google Shape;870;p135"/>
          <p:cNvCxnSpPr/>
          <p:nvPr/>
        </p:nvCxnSpPr>
        <p:spPr>
          <a:xfrm rot="10800000">
            <a:off x="4572001" y="-3463451"/>
            <a:ext cx="0" cy="9144000"/>
          </a:xfrm>
          <a:prstGeom prst="straightConnector1">
            <a:avLst/>
          </a:prstGeom>
          <a:noFill/>
          <a:ln w="19050" cap="flat" cmpd="sng">
            <a:solidFill>
              <a:srgbClr val="8A03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71" name="Google Shape;871;p135"/>
          <p:cNvSpPr/>
          <p:nvPr/>
        </p:nvSpPr>
        <p:spPr>
          <a:xfrm>
            <a:off x="6489299" y="642473"/>
            <a:ext cx="2187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B5CAB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Guide for Body Text on Slides with Full Content and No Subtitle</a:t>
            </a:r>
            <a:endParaRPr sz="1000">
              <a:solidFill>
                <a:srgbClr val="0B5CAB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872" name="Google Shape;872;p135"/>
          <p:cNvSpPr/>
          <p:nvPr/>
        </p:nvSpPr>
        <p:spPr>
          <a:xfrm rot="2700000">
            <a:off x="8548586" y="986732"/>
            <a:ext cx="105217" cy="1077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81A5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59575C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 - Basic 1">
  <p:cSld name="Basic_2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36"/>
          <p:cNvSpPr/>
          <p:nvPr/>
        </p:nvSpPr>
        <p:spPr>
          <a:xfrm>
            <a:off x="-1" y="4658818"/>
            <a:ext cx="9141930" cy="4887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2" y="0"/>
                </a:moveTo>
                <a:cubicBezTo>
                  <a:pt x="7192" y="0"/>
                  <a:pt x="3581" y="4852"/>
                  <a:pt x="0" y="14538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14525"/>
                </a:lnTo>
                <a:cubicBezTo>
                  <a:pt x="18021" y="4847"/>
                  <a:pt x="14412" y="0"/>
                  <a:pt x="10802" y="0"/>
                </a:cubicBezTo>
                <a:close/>
              </a:path>
            </a:pathLst>
          </a:custGeom>
          <a:solidFill>
            <a:srgbClr val="E0F6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300"/>
              <a:buFont typeface="Salesforce Sans"/>
              <a:buNone/>
            </a:pPr>
            <a:endParaRPr sz="13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875" name="Google Shape;875;p136"/>
          <p:cNvSpPr txBox="1">
            <a:spLocks noGrp="1"/>
          </p:cNvSpPr>
          <p:nvPr>
            <p:ph type="body" idx="1"/>
          </p:nvPr>
        </p:nvSpPr>
        <p:spPr>
          <a:xfrm>
            <a:off x="428737" y="1216230"/>
            <a:ext cx="8286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>
                <a:solidFill>
                  <a:schemeClr val="accent2"/>
                </a:solidFill>
              </a:defRPr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>
                <a:solidFill>
                  <a:schemeClr val="accent2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6" name="Google Shape;876;p136"/>
          <p:cNvSpPr txBox="1">
            <a:spLocks noGrp="1"/>
          </p:cNvSpPr>
          <p:nvPr>
            <p:ph type="body" idx="2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7" name="Google Shape;877;p136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36"/>
          <p:cNvSpPr txBox="1">
            <a:spLocks noGrp="1"/>
          </p:cNvSpPr>
          <p:nvPr>
            <p:ph type="title"/>
          </p:nvPr>
        </p:nvSpPr>
        <p:spPr>
          <a:xfrm>
            <a:off x="428740" y="49648"/>
            <a:ext cx="77181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879" name="Google Shape;879;p136" descr="pasted-image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5084" y="424095"/>
            <a:ext cx="476800" cy="333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2 - Above Trees Vignette - Right">
  <p:cSld name="Above Trees Vignette - Right">
    <p:bg>
      <p:bgPr>
        <a:solidFill>
          <a:srgbClr val="F4F4F4"/>
        </a:solidFill>
        <a:effectLst/>
      </p:bgPr>
    </p:bg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" name="Google Shape;881;p1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14280" y="670"/>
            <a:ext cx="9129717" cy="513546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37"/>
          <p:cNvSpPr txBox="1">
            <a:spLocks noGrp="1"/>
          </p:cNvSpPr>
          <p:nvPr>
            <p:ph type="title"/>
          </p:nvPr>
        </p:nvSpPr>
        <p:spPr>
          <a:xfrm>
            <a:off x="428737" y="47628"/>
            <a:ext cx="82866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3" name="Google Shape;883;p137"/>
          <p:cNvSpPr txBox="1">
            <a:spLocks noGrp="1"/>
          </p:cNvSpPr>
          <p:nvPr>
            <p:ph type="body" idx="1"/>
          </p:nvPr>
        </p:nvSpPr>
        <p:spPr>
          <a:xfrm>
            <a:off x="428737" y="1208916"/>
            <a:ext cx="8286600" cy="31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400">
                <a:solidFill>
                  <a:schemeClr val="accent2"/>
                </a:solidFill>
              </a:defRPr>
            </a:lvl1pPr>
            <a:lvl2pPr marL="91440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400">
                <a:solidFill>
                  <a:schemeClr val="accent2"/>
                </a:solidFill>
              </a:defRPr>
            </a:lvl2pPr>
            <a:lvl3pPr marL="1371600" lvl="2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400">
                <a:solidFill>
                  <a:schemeClr val="accent2"/>
                </a:solidFill>
              </a:defRPr>
            </a:lvl3pPr>
            <a:lvl4pPr marL="1828800" lvl="3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 sz="1400">
                <a:solidFill>
                  <a:schemeClr val="accent2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2385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400"/>
            </a:lvl6pPr>
            <a:lvl7pPr marL="320040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400"/>
            </a:lvl7pPr>
            <a:lvl8pPr marL="365760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400"/>
            </a:lvl8pPr>
            <a:lvl9pPr marL="411480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400"/>
            </a:lvl9pPr>
          </a:lstStyle>
          <a:p>
            <a:endParaRPr/>
          </a:p>
        </p:txBody>
      </p:sp>
      <p:sp>
        <p:nvSpPr>
          <p:cNvPr id="884" name="Google Shape;884;p137"/>
          <p:cNvSpPr txBox="1">
            <a:spLocks noGrp="1"/>
          </p:cNvSpPr>
          <p:nvPr>
            <p:ph type="body" idx="2"/>
          </p:nvPr>
        </p:nvSpPr>
        <p:spPr>
          <a:xfrm>
            <a:off x="428737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i="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23850" algn="l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400"/>
            </a:lvl2pPr>
            <a:lvl3pPr marL="1371600" lvl="2" indent="-323850" algn="l" rtl="0">
              <a:spcBef>
                <a:spcPts val="600"/>
              </a:spcBef>
              <a:spcAft>
                <a:spcPts val="0"/>
              </a:spcAft>
              <a:buSzPts val="1500"/>
              <a:buChar char="•"/>
              <a:defRPr sz="1400"/>
            </a:lvl3pPr>
            <a:lvl4pPr marL="1828800" lvl="3" indent="-323850" algn="l" rtl="0">
              <a:spcBef>
                <a:spcPts val="600"/>
              </a:spcBef>
              <a:spcAft>
                <a:spcPts val="0"/>
              </a:spcAft>
              <a:buSzPts val="1500"/>
              <a:buChar char="•"/>
              <a:defRPr sz="1400"/>
            </a:lvl4pPr>
            <a:lvl5pPr marL="2286000" lvl="4" indent="-228600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2385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400"/>
            </a:lvl6pPr>
            <a:lvl7pPr marL="3200400" lvl="6" indent="-323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400"/>
            </a:lvl7pPr>
            <a:lvl8pPr marL="3657600" lvl="7" indent="-323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400"/>
            </a:lvl8pPr>
            <a:lvl9pPr marL="4114800" lvl="8" indent="-3238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 sz="1400"/>
            </a:lvl9pPr>
          </a:lstStyle>
          <a:p>
            <a:endParaRPr/>
          </a:p>
        </p:txBody>
      </p:sp>
      <p:pic>
        <p:nvPicPr>
          <p:cNvPr id="885" name="Google Shape;885;p137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084" y="424095"/>
            <a:ext cx="476179" cy="333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1 - Graphic Footer - A">
  <p:cSld name="Graphic Footer - A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6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5403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56"/>
          <p:cNvSpPr txBox="1">
            <a:spLocks noGrp="1"/>
          </p:cNvSpPr>
          <p:nvPr>
            <p:ph type="body" idx="1"/>
          </p:nvPr>
        </p:nvSpPr>
        <p:spPr>
          <a:xfrm>
            <a:off x="428737" y="1216230"/>
            <a:ext cx="8286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56"/>
          <p:cNvSpPr txBox="1">
            <a:spLocks noGrp="1"/>
          </p:cNvSpPr>
          <p:nvPr>
            <p:ph type="body" idx="2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56"/>
          <p:cNvSpPr txBox="1">
            <a:spLocks noGrp="1"/>
          </p:cNvSpPr>
          <p:nvPr>
            <p:ph type="ftr" idx="11"/>
          </p:nvPr>
        </p:nvSpPr>
        <p:spPr>
          <a:xfrm>
            <a:off x="428740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57" name="Google Shape;257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358" cy="253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1957" y="4245844"/>
            <a:ext cx="2772666" cy="966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 - Basic">
  <p:cSld name="Basic"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39"/>
          <p:cNvSpPr txBox="1">
            <a:spLocks noGrp="1"/>
          </p:cNvSpPr>
          <p:nvPr>
            <p:ph type="body" idx="1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3" name="Google Shape;893;p139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accent2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139"/>
          <p:cNvSpPr txBox="1">
            <a:spLocks noGrp="1"/>
          </p:cNvSpPr>
          <p:nvPr>
            <p:ph type="title"/>
          </p:nvPr>
        </p:nvSpPr>
        <p:spPr>
          <a:xfrm>
            <a:off x="428737" y="49650"/>
            <a:ext cx="66855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895" name="Google Shape;895;p1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1 - Basic 1-DK">
  <p:cSld name="Basic_1">
    <p:bg>
      <p:bgPr>
        <a:solidFill>
          <a:schemeClr val="dk2"/>
        </a:solidFill>
        <a:effectLst/>
      </p:bgPr>
    </p:bg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40"/>
          <p:cNvSpPr txBox="1">
            <a:spLocks noGrp="1"/>
          </p:cNvSpPr>
          <p:nvPr>
            <p:ph type="body" idx="1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 b="0" i="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8" name="Google Shape;898;p140"/>
          <p:cNvSpPr txBox="1">
            <a:spLocks noGrp="1"/>
          </p:cNvSpPr>
          <p:nvPr>
            <p:ph type="ftr" idx="11"/>
          </p:nvPr>
        </p:nvSpPr>
        <p:spPr>
          <a:xfrm>
            <a:off x="428737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8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40"/>
          <p:cNvSpPr txBox="1">
            <a:spLocks noGrp="1"/>
          </p:cNvSpPr>
          <p:nvPr>
            <p:ph type="title"/>
          </p:nvPr>
        </p:nvSpPr>
        <p:spPr>
          <a:xfrm>
            <a:off x="428737" y="49650"/>
            <a:ext cx="66855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900" name="Google Shape;900;p1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4374" y="463988"/>
            <a:ext cx="1154062" cy="240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1 - Title Slide_ A">
  <p:cSld name="Title Slide_ A">
    <p:bg>
      <p:bgPr>
        <a:solidFill>
          <a:schemeClr val="lt1"/>
        </a:solidFill>
        <a:effectLst/>
      </p:bgPr>
    </p:bg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2" name="Google Shape;902;p1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39241" cy="514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7687" y="445275"/>
            <a:ext cx="5062359" cy="4701482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141"/>
          <p:cNvSpPr txBox="1">
            <a:spLocks noGrp="1"/>
          </p:cNvSpPr>
          <p:nvPr>
            <p:ph type="ctrTitle"/>
          </p:nvPr>
        </p:nvSpPr>
        <p:spPr>
          <a:xfrm>
            <a:off x="425570" y="1617949"/>
            <a:ext cx="3048900" cy="9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600" b="1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5" name="Google Shape;905;p141"/>
          <p:cNvSpPr txBox="1">
            <a:spLocks noGrp="1"/>
          </p:cNvSpPr>
          <p:nvPr>
            <p:ph type="subTitle" idx="1"/>
          </p:nvPr>
        </p:nvSpPr>
        <p:spPr>
          <a:xfrm>
            <a:off x="433656" y="2618368"/>
            <a:ext cx="30408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ctr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906" name="Google Shape;906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923" y="516393"/>
            <a:ext cx="1625255" cy="357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2 - Title Slide_ B">
  <p:cSld name="Title Slide_ B">
    <p:bg>
      <p:bgPr>
        <a:solidFill>
          <a:schemeClr val="lt1"/>
        </a:solidFill>
        <a:effectLst/>
      </p:bgPr>
    </p:bg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Google Shape;908;p1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39241" cy="514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7876" y="0"/>
            <a:ext cx="4864709" cy="5140828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142"/>
          <p:cNvSpPr txBox="1">
            <a:spLocks noGrp="1"/>
          </p:cNvSpPr>
          <p:nvPr>
            <p:ph type="ctrTitle"/>
          </p:nvPr>
        </p:nvSpPr>
        <p:spPr>
          <a:xfrm>
            <a:off x="425570" y="1617949"/>
            <a:ext cx="3048900" cy="9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600" b="1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1" name="Google Shape;911;p142"/>
          <p:cNvSpPr txBox="1">
            <a:spLocks noGrp="1"/>
          </p:cNvSpPr>
          <p:nvPr>
            <p:ph type="subTitle" idx="1"/>
          </p:nvPr>
        </p:nvSpPr>
        <p:spPr>
          <a:xfrm>
            <a:off x="433656" y="2618368"/>
            <a:ext cx="30408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ctr" rtl="0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5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30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912" name="Google Shape;912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923" y="516393"/>
            <a:ext cx="1625255" cy="357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3 - Title Slide_ C">
  <p:cSld name="Title Slide_ C">
    <p:bg>
      <p:bgPr>
        <a:solidFill>
          <a:schemeClr val="dk2"/>
        </a:solidFill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" name="Google Shape;914;p1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5923" y="516394"/>
            <a:ext cx="1625289" cy="357564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143"/>
          <p:cNvSpPr txBox="1">
            <a:spLocks noGrp="1"/>
          </p:cNvSpPr>
          <p:nvPr>
            <p:ph type="ctrTitle"/>
          </p:nvPr>
        </p:nvSpPr>
        <p:spPr>
          <a:xfrm>
            <a:off x="425570" y="1617949"/>
            <a:ext cx="3048900" cy="9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2600" b="1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6" name="Google Shape;916;p143"/>
          <p:cNvSpPr txBox="1">
            <a:spLocks noGrp="1"/>
          </p:cNvSpPr>
          <p:nvPr>
            <p:ph type="subTitle" idx="1"/>
          </p:nvPr>
        </p:nvSpPr>
        <p:spPr>
          <a:xfrm>
            <a:off x="433656" y="2618368"/>
            <a:ext cx="30408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 i="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lvl="1" algn="ctr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917" name="Google Shape;917;p143"/>
          <p:cNvPicPr preferRelativeResize="0"/>
          <p:nvPr/>
        </p:nvPicPr>
        <p:blipFill rotWithShape="1">
          <a:blip r:embed="rId3">
            <a:alphaModFix amt="5000"/>
          </a:blip>
          <a:srcRect l="16162" t="18263" r="16465" b="9320"/>
          <a:stretch/>
        </p:blipFill>
        <p:spPr>
          <a:xfrm>
            <a:off x="0" y="0"/>
            <a:ext cx="85093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143"/>
          <p:cNvSpPr/>
          <p:nvPr/>
        </p:nvSpPr>
        <p:spPr>
          <a:xfrm>
            <a:off x="0" y="906263"/>
            <a:ext cx="1626600" cy="46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43"/>
          <p:cNvSpPr/>
          <p:nvPr/>
        </p:nvSpPr>
        <p:spPr>
          <a:xfrm>
            <a:off x="2768052" y="4531594"/>
            <a:ext cx="5421000" cy="524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43"/>
          <p:cNvSpPr/>
          <p:nvPr/>
        </p:nvSpPr>
        <p:spPr>
          <a:xfrm>
            <a:off x="3043936" y="1716506"/>
            <a:ext cx="5421000" cy="524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43"/>
          <p:cNvSpPr/>
          <p:nvPr/>
        </p:nvSpPr>
        <p:spPr>
          <a:xfrm>
            <a:off x="2857569" y="150038"/>
            <a:ext cx="5421000" cy="36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2" name="Google Shape;922;p143"/>
          <p:cNvPicPr preferRelativeResize="0"/>
          <p:nvPr/>
        </p:nvPicPr>
        <p:blipFill rotWithShape="1">
          <a:blip r:embed="rId3">
            <a:alphaModFix amt="5000"/>
          </a:blip>
          <a:srcRect l="82713" t="18263" r="6269" b="9320"/>
          <a:stretch/>
        </p:blipFill>
        <p:spPr>
          <a:xfrm>
            <a:off x="7834009" y="171450"/>
            <a:ext cx="139148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143"/>
          <p:cNvSpPr/>
          <p:nvPr/>
        </p:nvSpPr>
        <p:spPr>
          <a:xfrm>
            <a:off x="7937104" y="4677094"/>
            <a:ext cx="1096200" cy="36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43"/>
          <p:cNvSpPr/>
          <p:nvPr/>
        </p:nvSpPr>
        <p:spPr>
          <a:xfrm>
            <a:off x="8064900" y="1062075"/>
            <a:ext cx="830400" cy="36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43"/>
          <p:cNvSpPr/>
          <p:nvPr/>
        </p:nvSpPr>
        <p:spPr>
          <a:xfrm>
            <a:off x="7937104" y="2848294"/>
            <a:ext cx="1096200" cy="36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2 - 2 Column">
  <p:cSld name="2 Column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45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7236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42" name="Google Shape;942;p145"/>
          <p:cNvSpPr txBox="1">
            <a:spLocks noGrp="1"/>
          </p:cNvSpPr>
          <p:nvPr>
            <p:ph type="body" idx="1"/>
          </p:nvPr>
        </p:nvSpPr>
        <p:spPr>
          <a:xfrm>
            <a:off x="428737" y="1216230"/>
            <a:ext cx="3978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43" name="Google Shape;943;p145"/>
          <p:cNvSpPr txBox="1">
            <a:spLocks noGrp="1"/>
          </p:cNvSpPr>
          <p:nvPr>
            <p:ph type="body" idx="2"/>
          </p:nvPr>
        </p:nvSpPr>
        <p:spPr>
          <a:xfrm>
            <a:off x="4736683" y="1216230"/>
            <a:ext cx="3978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44" name="Google Shape;944;p145"/>
          <p:cNvSpPr txBox="1">
            <a:spLocks noGrp="1"/>
          </p:cNvSpPr>
          <p:nvPr>
            <p:ph type="body" idx="3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 b="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45" name="Google Shape;945;p145"/>
          <p:cNvSpPr txBox="1">
            <a:spLocks noGrp="1"/>
          </p:cNvSpPr>
          <p:nvPr>
            <p:ph type="ftr" idx="11"/>
          </p:nvPr>
        </p:nvSpPr>
        <p:spPr>
          <a:xfrm>
            <a:off x="428740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>
                <a:solidFill>
                  <a:srgbClr val="7F7F7F"/>
                </a:solidFill>
              </a:defRPr>
            </a:lvl9pPr>
          </a:lstStyle>
          <a:p>
            <a:endParaRPr/>
          </a:p>
        </p:txBody>
      </p:sp>
      <p:pic>
        <p:nvPicPr>
          <p:cNvPr id="946" name="Google Shape;946;p1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3 - 3 Column">
  <p:cSld name="3 Column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46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6474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49" name="Google Shape;949;p146"/>
          <p:cNvSpPr txBox="1">
            <a:spLocks noGrp="1"/>
          </p:cNvSpPr>
          <p:nvPr>
            <p:ph type="body" idx="1"/>
          </p:nvPr>
        </p:nvSpPr>
        <p:spPr>
          <a:xfrm>
            <a:off x="428737" y="1216230"/>
            <a:ext cx="2503800" cy="31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0" name="Google Shape;950;p146"/>
          <p:cNvSpPr txBox="1">
            <a:spLocks noGrp="1"/>
          </p:cNvSpPr>
          <p:nvPr>
            <p:ph type="body" idx="2"/>
          </p:nvPr>
        </p:nvSpPr>
        <p:spPr>
          <a:xfrm>
            <a:off x="3283881" y="1216019"/>
            <a:ext cx="2503800" cy="31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1" name="Google Shape;951;p146"/>
          <p:cNvSpPr txBox="1">
            <a:spLocks noGrp="1"/>
          </p:cNvSpPr>
          <p:nvPr>
            <p:ph type="body" idx="3"/>
          </p:nvPr>
        </p:nvSpPr>
        <p:spPr>
          <a:xfrm>
            <a:off x="6139023" y="1215801"/>
            <a:ext cx="2503800" cy="31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2" name="Google Shape;952;p146"/>
          <p:cNvSpPr txBox="1">
            <a:spLocks noGrp="1"/>
          </p:cNvSpPr>
          <p:nvPr>
            <p:ph type="body" idx="4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3" name="Google Shape;953;p146"/>
          <p:cNvSpPr txBox="1">
            <a:spLocks noGrp="1"/>
          </p:cNvSpPr>
          <p:nvPr>
            <p:ph type="ftr" idx="11"/>
          </p:nvPr>
        </p:nvSpPr>
        <p:spPr>
          <a:xfrm>
            <a:off x="428740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954" name="Google Shape;954;p1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1 - Graphic Footer - A">
  <p:cSld name="Graphic Footer - A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47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5403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7" name="Google Shape;957;p147"/>
          <p:cNvSpPr txBox="1">
            <a:spLocks noGrp="1"/>
          </p:cNvSpPr>
          <p:nvPr>
            <p:ph type="body" idx="1"/>
          </p:nvPr>
        </p:nvSpPr>
        <p:spPr>
          <a:xfrm>
            <a:off x="428737" y="1216230"/>
            <a:ext cx="8286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8" name="Google Shape;958;p147"/>
          <p:cNvSpPr txBox="1">
            <a:spLocks noGrp="1"/>
          </p:cNvSpPr>
          <p:nvPr>
            <p:ph type="body" idx="2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9" name="Google Shape;959;p147"/>
          <p:cNvSpPr txBox="1">
            <a:spLocks noGrp="1"/>
          </p:cNvSpPr>
          <p:nvPr>
            <p:ph type="ftr" idx="11"/>
          </p:nvPr>
        </p:nvSpPr>
        <p:spPr>
          <a:xfrm>
            <a:off x="428740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960" name="Google Shape;960;p1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1957" y="4245844"/>
            <a:ext cx="2771943" cy="965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2 - Graphic Footer - B">
  <p:cSld name="Graphic Footer - B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48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6549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48"/>
          <p:cNvSpPr txBox="1">
            <a:spLocks noGrp="1"/>
          </p:cNvSpPr>
          <p:nvPr>
            <p:ph type="body" idx="1"/>
          </p:nvPr>
        </p:nvSpPr>
        <p:spPr>
          <a:xfrm>
            <a:off x="428737" y="1216230"/>
            <a:ext cx="8286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65" name="Google Shape;965;p148"/>
          <p:cNvSpPr txBox="1">
            <a:spLocks noGrp="1"/>
          </p:cNvSpPr>
          <p:nvPr>
            <p:ph type="body" idx="2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66" name="Google Shape;966;p148"/>
          <p:cNvSpPr txBox="1">
            <a:spLocks noGrp="1"/>
          </p:cNvSpPr>
          <p:nvPr>
            <p:ph type="ftr" idx="11"/>
          </p:nvPr>
        </p:nvSpPr>
        <p:spPr>
          <a:xfrm>
            <a:off x="428740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967" name="Google Shape;967;p1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148"/>
          <p:cNvPicPr preferRelativeResize="0"/>
          <p:nvPr/>
        </p:nvPicPr>
        <p:blipFill rotWithShape="1">
          <a:blip r:embed="rId3">
            <a:alphaModFix/>
          </a:blip>
          <a:srcRect r="13882"/>
          <a:stretch/>
        </p:blipFill>
        <p:spPr>
          <a:xfrm>
            <a:off x="6041080" y="4384013"/>
            <a:ext cx="3102919" cy="637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3 - Graphic Footer - C">
  <p:cSld name="Graphic Footer - C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49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7773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49"/>
          <p:cNvSpPr txBox="1">
            <a:spLocks noGrp="1"/>
          </p:cNvSpPr>
          <p:nvPr>
            <p:ph type="body" idx="1"/>
          </p:nvPr>
        </p:nvSpPr>
        <p:spPr>
          <a:xfrm>
            <a:off x="428737" y="1216230"/>
            <a:ext cx="8286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3pPr>
            <a:lvl4pPr marL="1828800" lvl="3" indent="-2984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72" name="Google Shape;972;p149"/>
          <p:cNvSpPr txBox="1">
            <a:spLocks noGrp="1"/>
          </p:cNvSpPr>
          <p:nvPr>
            <p:ph type="body" idx="2"/>
          </p:nvPr>
        </p:nvSpPr>
        <p:spPr>
          <a:xfrm>
            <a:off x="428740" y="822884"/>
            <a:ext cx="8286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 i="0"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lvl="1" indent="-317500" algn="l" rtl="0"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228600" algn="l" rtl="0"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algn="l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73" name="Google Shape;973;p149"/>
          <p:cNvSpPr txBox="1">
            <a:spLocks noGrp="1"/>
          </p:cNvSpPr>
          <p:nvPr>
            <p:ph type="ftr" idx="11"/>
          </p:nvPr>
        </p:nvSpPr>
        <p:spPr>
          <a:xfrm>
            <a:off x="2810415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974" name="Google Shape;974;p1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97041" y="463989"/>
            <a:ext cx="1154058" cy="253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149"/>
          <p:cNvPicPr preferRelativeResize="0"/>
          <p:nvPr/>
        </p:nvPicPr>
        <p:blipFill rotWithShape="1">
          <a:blip r:embed="rId3">
            <a:alphaModFix/>
          </a:blip>
          <a:srcRect l="20445" b="5473"/>
          <a:stretch/>
        </p:blipFill>
        <p:spPr>
          <a:xfrm>
            <a:off x="0" y="4220119"/>
            <a:ext cx="2653949" cy="923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84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79.xml"/><Relationship Id="rId42" Type="http://schemas.openxmlformats.org/officeDocument/2006/relationships/slideLayout" Target="../slideLayouts/slideLayout87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78.xml"/><Relationship Id="rId38" Type="http://schemas.openxmlformats.org/officeDocument/2006/relationships/slideLayout" Target="../slideLayouts/slideLayout83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41" Type="http://schemas.openxmlformats.org/officeDocument/2006/relationships/slideLayout" Target="../slideLayouts/slideLayout86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37" Type="http://schemas.openxmlformats.org/officeDocument/2006/relationships/slideLayout" Target="../slideLayouts/slideLayout82.xml"/><Relationship Id="rId40" Type="http://schemas.openxmlformats.org/officeDocument/2006/relationships/slideLayout" Target="../slideLayouts/slideLayout85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89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80.xml"/><Relationship Id="rId43" Type="http://schemas.openxmlformats.org/officeDocument/2006/relationships/slideLayout" Target="../slideLayouts/slideLayout8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slideLayout" Target="../slideLayouts/slideLayout115.xml"/><Relationship Id="rId39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34" Type="http://schemas.openxmlformats.org/officeDocument/2006/relationships/slideLayout" Target="../slideLayouts/slideLayout123.xml"/><Relationship Id="rId42" Type="http://schemas.openxmlformats.org/officeDocument/2006/relationships/slideLayout" Target="../slideLayouts/slideLayout131.xml"/><Relationship Id="rId47" Type="http://schemas.openxmlformats.org/officeDocument/2006/relationships/slideLayout" Target="../slideLayouts/slideLayout136.xml"/><Relationship Id="rId50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33" Type="http://schemas.openxmlformats.org/officeDocument/2006/relationships/slideLayout" Target="../slideLayouts/slideLayout122.xml"/><Relationship Id="rId38" Type="http://schemas.openxmlformats.org/officeDocument/2006/relationships/slideLayout" Target="../slideLayouts/slideLayout127.xml"/><Relationship Id="rId46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18.xml"/><Relationship Id="rId41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32" Type="http://schemas.openxmlformats.org/officeDocument/2006/relationships/slideLayout" Target="../slideLayouts/slideLayout121.xml"/><Relationship Id="rId37" Type="http://schemas.openxmlformats.org/officeDocument/2006/relationships/slideLayout" Target="../slideLayouts/slideLayout126.xml"/><Relationship Id="rId40" Type="http://schemas.openxmlformats.org/officeDocument/2006/relationships/slideLayout" Target="../slideLayouts/slideLayout129.xml"/><Relationship Id="rId45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slideLayout" Target="../slideLayouts/slideLayout117.xml"/><Relationship Id="rId36" Type="http://schemas.openxmlformats.org/officeDocument/2006/relationships/slideLayout" Target="../slideLayouts/slideLayout125.xml"/><Relationship Id="rId49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31" Type="http://schemas.openxmlformats.org/officeDocument/2006/relationships/slideLayout" Target="../slideLayouts/slideLayout120.xml"/><Relationship Id="rId44" Type="http://schemas.openxmlformats.org/officeDocument/2006/relationships/slideLayout" Target="../slideLayouts/slideLayout133.xml"/><Relationship Id="rId52" Type="http://schemas.openxmlformats.org/officeDocument/2006/relationships/theme" Target="../theme/theme3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slideLayout" Target="../slideLayouts/slideLayout116.xml"/><Relationship Id="rId30" Type="http://schemas.openxmlformats.org/officeDocument/2006/relationships/slideLayout" Target="../slideLayouts/slideLayout119.xml"/><Relationship Id="rId35" Type="http://schemas.openxmlformats.org/officeDocument/2006/relationships/slideLayout" Target="../slideLayouts/slideLayout124.xml"/><Relationship Id="rId43" Type="http://schemas.openxmlformats.org/officeDocument/2006/relationships/slideLayout" Target="../slideLayouts/slideLayout132.xml"/><Relationship Id="rId48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97.xml"/><Relationship Id="rId51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7"/>
          <p:cNvSpPr txBox="1">
            <a:spLocks noGrp="1"/>
          </p:cNvSpPr>
          <p:nvPr>
            <p:ph type="body" idx="1"/>
          </p:nvPr>
        </p:nvSpPr>
        <p:spPr>
          <a:xfrm>
            <a:off x="428740" y="1321594"/>
            <a:ext cx="8286300" cy="3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marR="0" lvl="1" indent="-3175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L="1371600" marR="0" lvl="2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L="1828800" marR="0" lvl="3" indent="-2984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5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L="2743200" marR="0" lvl="5" indent="-3238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200" name="Google Shape;200;p47"/>
          <p:cNvSpPr txBox="1">
            <a:spLocks noGrp="1"/>
          </p:cNvSpPr>
          <p:nvPr>
            <p:ph type="title"/>
          </p:nvPr>
        </p:nvSpPr>
        <p:spPr>
          <a:xfrm>
            <a:off x="428740" y="47625"/>
            <a:ext cx="82863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400" b="1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201" name="Google Shape;201;p47"/>
          <p:cNvSpPr txBox="1">
            <a:spLocks noGrp="1"/>
          </p:cNvSpPr>
          <p:nvPr>
            <p:ph type="ftr" idx="11"/>
          </p:nvPr>
        </p:nvSpPr>
        <p:spPr>
          <a:xfrm>
            <a:off x="428740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800">
                <a:solidFill>
                  <a:srgbClr val="7F7F7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202" name="Google Shape;202;p47"/>
          <p:cNvSpPr txBox="1"/>
          <p:nvPr/>
        </p:nvSpPr>
        <p:spPr>
          <a:xfrm>
            <a:off x="10353991" y="5004197"/>
            <a:ext cx="1386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424145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4">
          <p15:clr>
            <a:srgbClr val="F26B43"/>
          </p15:clr>
        </p15:guide>
        <p15:guide id="2" pos="273">
          <p15:clr>
            <a:srgbClr val="F26B43"/>
          </p15:clr>
        </p15:guide>
        <p15:guide id="3" orient="horz" pos="2997">
          <p15:clr>
            <a:srgbClr val="F26B43"/>
          </p15:clr>
        </p15:guide>
        <p15:guide id="4" pos="5491">
          <p15:clr>
            <a:srgbClr val="F26B43"/>
          </p15:clr>
        </p15:guide>
        <p15:guide id="5" orient="horz" pos="245">
          <p15:clr>
            <a:srgbClr val="F26B43"/>
          </p15:clr>
        </p15:guide>
        <p15:guide id="6" pos="2880">
          <p15:clr>
            <a:srgbClr val="F26B43"/>
          </p15:clr>
        </p15:guide>
        <p15:guide id="7" orient="horz" pos="1296">
          <p15:clr>
            <a:srgbClr val="F26B43"/>
          </p15:clr>
        </p15:guide>
        <p15:guide id="8" orient="horz" pos="698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93"/>
          <p:cNvSpPr txBox="1">
            <a:spLocks noGrp="1"/>
          </p:cNvSpPr>
          <p:nvPr>
            <p:ph type="body" idx="1"/>
          </p:nvPr>
        </p:nvSpPr>
        <p:spPr>
          <a:xfrm>
            <a:off x="428740" y="1321594"/>
            <a:ext cx="8286300" cy="3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marR="0" lvl="1" indent="-3175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L="1371600" marR="0" lvl="2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L="1828800" marR="0" lvl="3" indent="-2984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5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L="2743200" marR="0" lvl="5" indent="-3238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544" name="Google Shape;544;p93"/>
          <p:cNvSpPr txBox="1">
            <a:spLocks noGrp="1"/>
          </p:cNvSpPr>
          <p:nvPr>
            <p:ph type="title"/>
          </p:nvPr>
        </p:nvSpPr>
        <p:spPr>
          <a:xfrm>
            <a:off x="428740" y="47625"/>
            <a:ext cx="82863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400" b="1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545" name="Google Shape;545;p93"/>
          <p:cNvSpPr txBox="1">
            <a:spLocks noGrp="1"/>
          </p:cNvSpPr>
          <p:nvPr>
            <p:ph type="ftr" idx="11"/>
          </p:nvPr>
        </p:nvSpPr>
        <p:spPr>
          <a:xfrm>
            <a:off x="428740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800">
                <a:solidFill>
                  <a:srgbClr val="7F7F7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546" name="Google Shape;546;p93"/>
          <p:cNvSpPr txBox="1"/>
          <p:nvPr/>
        </p:nvSpPr>
        <p:spPr>
          <a:xfrm>
            <a:off x="10353991" y="5004197"/>
            <a:ext cx="1386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424145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68" r:id="rId31"/>
    <p:sldLayoutId id="2147483769" r:id="rId32"/>
    <p:sldLayoutId id="2147483770" r:id="rId33"/>
    <p:sldLayoutId id="2147483771" r:id="rId34"/>
    <p:sldLayoutId id="2147483772" r:id="rId35"/>
    <p:sldLayoutId id="2147483773" r:id="rId36"/>
    <p:sldLayoutId id="2147483774" r:id="rId37"/>
    <p:sldLayoutId id="2147483775" r:id="rId38"/>
    <p:sldLayoutId id="2147483776" r:id="rId39"/>
    <p:sldLayoutId id="2147483777" r:id="rId40"/>
    <p:sldLayoutId id="2147483778" r:id="rId41"/>
    <p:sldLayoutId id="2147483779" r:id="rId42"/>
    <p:sldLayoutId id="2147483780" r:id="rId43"/>
    <p:sldLayoutId id="2147483781" r:id="rId4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4">
          <p15:clr>
            <a:srgbClr val="F26B43"/>
          </p15:clr>
        </p15:guide>
        <p15:guide id="2" pos="273">
          <p15:clr>
            <a:srgbClr val="F26B43"/>
          </p15:clr>
        </p15:guide>
        <p15:guide id="3" orient="horz" pos="2997">
          <p15:clr>
            <a:srgbClr val="F26B43"/>
          </p15:clr>
        </p15:guide>
        <p15:guide id="4" pos="5491">
          <p15:clr>
            <a:srgbClr val="F26B43"/>
          </p15:clr>
        </p15:guide>
        <p15:guide id="5" orient="horz" pos="245">
          <p15:clr>
            <a:srgbClr val="F26B43"/>
          </p15:clr>
        </p15:guide>
        <p15:guide id="6" pos="2880">
          <p15:clr>
            <a:srgbClr val="F26B43"/>
          </p15:clr>
        </p15:guide>
        <p15:guide id="7" orient="horz" pos="1296">
          <p15:clr>
            <a:srgbClr val="F26B43"/>
          </p15:clr>
        </p15:guide>
        <p15:guide id="8" orient="horz" pos="698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38"/>
          <p:cNvSpPr txBox="1">
            <a:spLocks noGrp="1"/>
          </p:cNvSpPr>
          <p:nvPr>
            <p:ph type="body" idx="1"/>
          </p:nvPr>
        </p:nvSpPr>
        <p:spPr>
          <a:xfrm>
            <a:off x="428740" y="1321594"/>
            <a:ext cx="8286300" cy="3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L="914400" marR="0" lvl="1" indent="-3175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L="1371600" marR="0" lvl="2" indent="-3048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L="1828800" marR="0" lvl="3" indent="-2984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5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L="2743200" marR="0" lvl="5" indent="-3238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888" name="Google Shape;888;p138"/>
          <p:cNvSpPr txBox="1">
            <a:spLocks noGrp="1"/>
          </p:cNvSpPr>
          <p:nvPr>
            <p:ph type="title"/>
          </p:nvPr>
        </p:nvSpPr>
        <p:spPr>
          <a:xfrm>
            <a:off x="428740" y="47625"/>
            <a:ext cx="82863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400" b="1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 b="0" i="0" u="none" strike="noStrike" cap="none">
                <a:solidFill>
                  <a:schemeClr val="accent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889" name="Google Shape;889;p138"/>
          <p:cNvSpPr txBox="1">
            <a:spLocks noGrp="1"/>
          </p:cNvSpPr>
          <p:nvPr>
            <p:ph type="ftr" idx="11"/>
          </p:nvPr>
        </p:nvSpPr>
        <p:spPr>
          <a:xfrm>
            <a:off x="428740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None/>
              <a:defRPr sz="800">
                <a:solidFill>
                  <a:srgbClr val="7F7F7F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defRPr>
            </a:lvl9pPr>
          </a:lstStyle>
          <a:p>
            <a:endParaRPr/>
          </a:p>
        </p:txBody>
      </p:sp>
      <p:sp>
        <p:nvSpPr>
          <p:cNvPr id="890" name="Google Shape;890;p138"/>
          <p:cNvSpPr txBox="1"/>
          <p:nvPr/>
        </p:nvSpPr>
        <p:spPr>
          <a:xfrm>
            <a:off x="10353991" y="5004197"/>
            <a:ext cx="1386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424145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  <p:sldLayoutId id="2147483806" r:id="rId24"/>
    <p:sldLayoutId id="2147483807" r:id="rId25"/>
    <p:sldLayoutId id="2147483808" r:id="rId26"/>
    <p:sldLayoutId id="2147483809" r:id="rId27"/>
    <p:sldLayoutId id="2147483810" r:id="rId28"/>
    <p:sldLayoutId id="2147483811" r:id="rId29"/>
    <p:sldLayoutId id="2147483812" r:id="rId30"/>
    <p:sldLayoutId id="2147483813" r:id="rId31"/>
    <p:sldLayoutId id="2147483814" r:id="rId32"/>
    <p:sldLayoutId id="2147483815" r:id="rId33"/>
    <p:sldLayoutId id="2147483816" r:id="rId34"/>
    <p:sldLayoutId id="2147483817" r:id="rId35"/>
    <p:sldLayoutId id="2147483818" r:id="rId36"/>
    <p:sldLayoutId id="2147483819" r:id="rId37"/>
    <p:sldLayoutId id="2147483820" r:id="rId38"/>
    <p:sldLayoutId id="2147483821" r:id="rId39"/>
    <p:sldLayoutId id="2147483822" r:id="rId40"/>
    <p:sldLayoutId id="2147483823" r:id="rId41"/>
    <p:sldLayoutId id="2147483824" r:id="rId42"/>
    <p:sldLayoutId id="2147483825" r:id="rId43"/>
    <p:sldLayoutId id="2147483826" r:id="rId44"/>
    <p:sldLayoutId id="2147483827" r:id="rId45"/>
    <p:sldLayoutId id="2147483828" r:id="rId46"/>
    <p:sldLayoutId id="2147483829" r:id="rId47"/>
    <p:sldLayoutId id="2147483830" r:id="rId48"/>
    <p:sldLayoutId id="2147483831" r:id="rId49"/>
    <p:sldLayoutId id="2147483832" r:id="rId50"/>
    <p:sldLayoutId id="2147483833" r:id="rId5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4">
          <p15:clr>
            <a:srgbClr val="F26B43"/>
          </p15:clr>
        </p15:guide>
        <p15:guide id="2" pos="273">
          <p15:clr>
            <a:srgbClr val="F26B43"/>
          </p15:clr>
        </p15:guide>
        <p15:guide id="3" orient="horz" pos="2997">
          <p15:clr>
            <a:srgbClr val="F26B43"/>
          </p15:clr>
        </p15:guide>
        <p15:guide id="4" pos="5491">
          <p15:clr>
            <a:srgbClr val="F26B43"/>
          </p15:clr>
        </p15:guide>
        <p15:guide id="5" orient="horz" pos="245">
          <p15:clr>
            <a:srgbClr val="F26B43"/>
          </p15:clr>
        </p15:guide>
        <p15:guide id="6" pos="2880">
          <p15:clr>
            <a:srgbClr val="F26B43"/>
          </p15:clr>
        </p15:guide>
        <p15:guide id="7" orient="horz" pos="1296">
          <p15:clr>
            <a:srgbClr val="F26B43"/>
          </p15:clr>
        </p15:guide>
        <p15:guide id="8" orient="horz" pos="69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alesforce.highspot.com/items/605cf7f10cfb6555af3832a6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6.png"/><Relationship Id="rId5" Type="http://schemas.openxmlformats.org/officeDocument/2006/relationships/image" Target="../media/image65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45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44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6.png"/><Relationship Id="rId11" Type="http://schemas.openxmlformats.org/officeDocument/2006/relationships/image" Target="../media/image81.png"/><Relationship Id="rId5" Type="http://schemas.openxmlformats.org/officeDocument/2006/relationships/image" Target="../media/image76.gif"/><Relationship Id="rId10" Type="http://schemas.openxmlformats.org/officeDocument/2006/relationships/image" Target="../media/image80.png"/><Relationship Id="rId4" Type="http://schemas.openxmlformats.org/officeDocument/2006/relationships/image" Target="../media/image55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7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6.png"/><Relationship Id="rId5" Type="http://schemas.openxmlformats.org/officeDocument/2006/relationships/image" Target="../media/image82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87.png"/><Relationship Id="rId5" Type="http://schemas.openxmlformats.org/officeDocument/2006/relationships/image" Target="../media/image55.png"/><Relationship Id="rId10" Type="http://schemas.openxmlformats.org/officeDocument/2006/relationships/image" Target="../media/image86.png"/><Relationship Id="rId4" Type="http://schemas.openxmlformats.org/officeDocument/2006/relationships/image" Target="../media/image84.png"/><Relationship Id="rId9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8.png"/><Relationship Id="rId3" Type="http://schemas.openxmlformats.org/officeDocument/2006/relationships/image" Target="../media/image51.jpg"/><Relationship Id="rId7" Type="http://schemas.openxmlformats.org/officeDocument/2006/relationships/image" Target="../media/image53.jpg"/><Relationship Id="rId12" Type="http://schemas.openxmlformats.org/officeDocument/2006/relationships/image" Target="../media/image5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4.png"/><Relationship Id="rId11" Type="http://schemas.openxmlformats.org/officeDocument/2006/relationships/image" Target="../media/image56.png"/><Relationship Id="rId5" Type="http://schemas.openxmlformats.org/officeDocument/2006/relationships/image" Target="../media/image47.png"/><Relationship Id="rId15" Type="http://schemas.openxmlformats.org/officeDocument/2006/relationships/image" Target="../media/image48.pn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9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C72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285" name="Google Shape;1285;p191"/>
          <p:cNvSpPr txBox="1">
            <a:spLocks noGrp="1"/>
          </p:cNvSpPr>
          <p:nvPr>
            <p:ph type="title"/>
          </p:nvPr>
        </p:nvSpPr>
        <p:spPr>
          <a:xfrm>
            <a:off x="428718" y="414956"/>
            <a:ext cx="6980100" cy="742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Tableau Blueprint </a:t>
            </a:r>
            <a:r>
              <a:rPr lang="en" dirty="0"/>
              <a:t>Introduction</a:t>
            </a:r>
            <a:br>
              <a:rPr lang="en" dirty="0"/>
            </a:br>
            <a:r>
              <a:rPr lang="en" dirty="0"/>
              <a:t>Deck (FY22 for Partners)</a:t>
            </a:r>
            <a:endParaRPr sz="2400" dirty="0"/>
          </a:p>
        </p:txBody>
      </p:sp>
      <p:sp>
        <p:nvSpPr>
          <p:cNvPr id="1286" name="Google Shape;1286;p191"/>
          <p:cNvSpPr txBox="1">
            <a:spLocks noGrp="1"/>
          </p:cNvSpPr>
          <p:nvPr>
            <p:ph type="body" idx="1"/>
          </p:nvPr>
        </p:nvSpPr>
        <p:spPr>
          <a:xfrm>
            <a:off x="428737" y="1266075"/>
            <a:ext cx="5960100" cy="387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" sz="1200" b="1" u="sng" dirty="0">
                <a:solidFill>
                  <a:schemeClr val="dk2"/>
                </a:solidFill>
              </a:rPr>
              <a:t>What is the Purpose of this Deck?</a:t>
            </a:r>
            <a:endParaRPr sz="12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2"/>
                </a:solidFill>
              </a:rPr>
              <a:t>This deck is intended to be used by Tableau Partners to explain Tableau Blueprint to customers.</a:t>
            </a:r>
            <a:endParaRPr sz="12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" sz="1200" b="1" u="sng" dirty="0">
                <a:solidFill>
                  <a:schemeClr val="dk2"/>
                </a:solidFill>
              </a:rPr>
              <a:t>How to Use this Presentation</a:t>
            </a:r>
            <a:r>
              <a:rPr lang="en" sz="1200" b="1" dirty="0">
                <a:solidFill>
                  <a:schemeClr val="dk2"/>
                </a:solidFill>
              </a:rPr>
              <a:t>:</a:t>
            </a:r>
            <a:endParaRPr sz="12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300"/>
              </a:spcAft>
              <a:buNone/>
            </a:pPr>
            <a:r>
              <a:rPr lang="en" sz="1200" dirty="0">
                <a:solidFill>
                  <a:schemeClr val="dk2"/>
                </a:solidFill>
              </a:rPr>
              <a:t>Tableau Blueprint is a methodology to becoming a data-driven organization. Whether your customer is new to modern, self-service analytics or needs to broaden, deepen, and scale the use of data, Tableau Blueprint provides prescriptive, documented guidance to develop core capabilities and build a thriving Data Culture. This deck provides more detail about the Tableau Blueprint and concludes with a call to action to complete the </a:t>
            </a:r>
            <a:r>
              <a:rPr lang="en" sz="1200" u="sng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Tableau Blueprint Assessment</a:t>
            </a:r>
            <a:r>
              <a:rPr lang="en" sz="1200" dirty="0">
                <a:solidFill>
                  <a:schemeClr val="dk2"/>
                </a:solidFill>
              </a:rPr>
              <a:t>.</a:t>
            </a:r>
            <a:endParaRPr sz="1200" dirty="0">
              <a:solidFill>
                <a:schemeClr val="dk2"/>
              </a:solidFill>
            </a:endParaRPr>
          </a:p>
        </p:txBody>
      </p:sp>
      <p:sp>
        <p:nvSpPr>
          <p:cNvPr id="1287" name="Google Shape;1287;p191"/>
          <p:cNvSpPr/>
          <p:nvPr/>
        </p:nvSpPr>
        <p:spPr>
          <a:xfrm>
            <a:off x="113" y="0"/>
            <a:ext cx="9144000" cy="300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INTERNAL ONLY - PLEASE READ THIS FIRST</a:t>
            </a:r>
            <a:endParaRPr sz="1100" b="1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289" name="Google Shape;1289;p191"/>
          <p:cNvSpPr txBox="1"/>
          <p:nvPr/>
        </p:nvSpPr>
        <p:spPr>
          <a:xfrm>
            <a:off x="5145684" y="-103819"/>
            <a:ext cx="3845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r" rtl="0">
              <a:spcBef>
                <a:spcPts val="900"/>
              </a:spcBef>
              <a:spcAft>
                <a:spcPts val="0"/>
              </a:spcAft>
              <a:buNone/>
            </a:pPr>
            <a:r>
              <a:rPr lang="en" sz="1100" i="1" dirty="0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Deck Last Updated: 12 August 2021 </a:t>
            </a:r>
            <a:endParaRPr sz="1100" i="1" dirty="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200"/>
          <p:cNvSpPr txBox="1">
            <a:spLocks noGrp="1"/>
          </p:cNvSpPr>
          <p:nvPr>
            <p:ph type="title"/>
          </p:nvPr>
        </p:nvSpPr>
        <p:spPr>
          <a:xfrm>
            <a:off x="428736" y="267493"/>
            <a:ext cx="3248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Tableau Blueprint</a:t>
            </a:r>
            <a:endParaRPr/>
          </a:p>
        </p:txBody>
      </p:sp>
      <p:sp>
        <p:nvSpPr>
          <p:cNvPr id="1429" name="Google Shape;1429;p200"/>
          <p:cNvSpPr txBox="1">
            <a:spLocks noGrp="1"/>
          </p:cNvSpPr>
          <p:nvPr>
            <p:ph type="body" idx="2"/>
          </p:nvPr>
        </p:nvSpPr>
        <p:spPr>
          <a:xfrm>
            <a:off x="428737" y="1524431"/>
            <a:ext cx="33621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"/>
              <a:t>Your methodology to becoming a data-driven organization</a:t>
            </a:r>
            <a:endParaRPr/>
          </a:p>
        </p:txBody>
      </p:sp>
      <p:pic>
        <p:nvPicPr>
          <p:cNvPr id="1430" name="Google Shape;1430;p200"/>
          <p:cNvPicPr preferRelativeResize="0"/>
          <p:nvPr/>
        </p:nvPicPr>
        <p:blipFill rotWithShape="1">
          <a:blip r:embed="rId3">
            <a:alphaModFix/>
          </a:blip>
          <a:srcRect r="5802"/>
          <a:stretch/>
        </p:blipFill>
        <p:spPr>
          <a:xfrm>
            <a:off x="4475572" y="785231"/>
            <a:ext cx="4689489" cy="4007118"/>
          </a:xfrm>
          <a:prstGeom prst="rect">
            <a:avLst/>
          </a:prstGeom>
          <a:noFill/>
          <a:ln>
            <a:noFill/>
          </a:ln>
        </p:spPr>
      </p:pic>
      <p:sp>
        <p:nvSpPr>
          <p:cNvPr id="1431" name="Google Shape;1431;p200"/>
          <p:cNvSpPr/>
          <p:nvPr/>
        </p:nvSpPr>
        <p:spPr>
          <a:xfrm>
            <a:off x="5010461" y="1883719"/>
            <a:ext cx="4304100" cy="2169000"/>
          </a:xfrm>
          <a:prstGeom prst="roundRect">
            <a:avLst>
              <a:gd name="adj" fmla="val 8728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6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2" name="Google Shape;1432;p200"/>
          <p:cNvPicPr preferRelativeResize="0"/>
          <p:nvPr/>
        </p:nvPicPr>
        <p:blipFill rotWithShape="1">
          <a:blip r:embed="rId4">
            <a:alphaModFix/>
          </a:blip>
          <a:srcRect l="4121" t="5125" r="4295" b="12072"/>
          <a:stretch/>
        </p:blipFill>
        <p:spPr>
          <a:xfrm>
            <a:off x="5153261" y="2006588"/>
            <a:ext cx="3840552" cy="1923242"/>
          </a:xfrm>
          <a:prstGeom prst="rect">
            <a:avLst/>
          </a:prstGeom>
          <a:noFill/>
          <a:ln>
            <a:noFill/>
          </a:ln>
        </p:spPr>
      </p:pic>
      <p:sp>
        <p:nvSpPr>
          <p:cNvPr id="1433" name="Google Shape;1433;p200"/>
          <p:cNvSpPr txBox="1">
            <a:spLocks noGrp="1"/>
          </p:cNvSpPr>
          <p:nvPr>
            <p:ph type="body" idx="1"/>
          </p:nvPr>
        </p:nvSpPr>
        <p:spPr>
          <a:xfrm>
            <a:off x="428737" y="2141514"/>
            <a:ext cx="3947400" cy="195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60350" algn="l" rtl="0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 b="1"/>
              <a:t>Prescriptive</a:t>
            </a:r>
            <a:r>
              <a:rPr lang="en"/>
              <a:t> – See the big picture to plan for success and avoid common pitfalls</a:t>
            </a:r>
            <a:endParaRPr/>
          </a:p>
          <a:p>
            <a:pPr marL="342900" lvl="0" indent="-260350" algn="l" rtl="0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 b="1"/>
              <a:t>Repeatable</a:t>
            </a:r>
            <a:r>
              <a:rPr lang="en"/>
              <a:t> – Right-size repeatable processes, evolve processes into capabilities</a:t>
            </a:r>
            <a:endParaRPr/>
          </a:p>
          <a:p>
            <a:pPr marL="342900" lvl="0" indent="-260350" algn="l" rtl="0">
              <a:spcBef>
                <a:spcPts val="800"/>
              </a:spcBef>
              <a:spcAft>
                <a:spcPts val="800"/>
              </a:spcAft>
              <a:buSzPts val="1500"/>
              <a:buChar char="●"/>
            </a:pPr>
            <a:r>
              <a:rPr lang="en" b="1"/>
              <a:t>Proven</a:t>
            </a:r>
            <a:r>
              <a:rPr lang="en"/>
              <a:t> – Confidently deploy and operate at scale based on the experience of thousands of customers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8" name="Google Shape;1438;p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0377" y="723759"/>
            <a:ext cx="5601843" cy="4718345"/>
          </a:xfrm>
          <a:prstGeom prst="rect">
            <a:avLst/>
          </a:prstGeom>
          <a:noFill/>
          <a:ln>
            <a:noFill/>
          </a:ln>
        </p:spPr>
      </p:pic>
      <p:sp>
        <p:nvSpPr>
          <p:cNvPr id="1439" name="Google Shape;1439;p201"/>
          <p:cNvSpPr txBox="1">
            <a:spLocks noGrp="1"/>
          </p:cNvSpPr>
          <p:nvPr>
            <p:ph type="title"/>
          </p:nvPr>
        </p:nvSpPr>
        <p:spPr>
          <a:xfrm>
            <a:off x="428736" y="267493"/>
            <a:ext cx="3248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Analytics Strategy</a:t>
            </a:r>
            <a:endParaRPr/>
          </a:p>
        </p:txBody>
      </p:sp>
      <p:sp>
        <p:nvSpPr>
          <p:cNvPr id="1440" name="Google Shape;1440;p201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2484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"/>
              <a:t>Align your organization on a vision for analytics and the roles to get there</a:t>
            </a:r>
            <a:endParaRPr/>
          </a:p>
        </p:txBody>
      </p:sp>
      <p:sp>
        <p:nvSpPr>
          <p:cNvPr id="1441" name="Google Shape;1441;p201"/>
          <p:cNvSpPr txBox="1">
            <a:spLocks noGrp="1"/>
          </p:cNvSpPr>
          <p:nvPr>
            <p:ph type="body" idx="1"/>
          </p:nvPr>
        </p:nvSpPr>
        <p:spPr>
          <a:xfrm>
            <a:off x="428737" y="2446314"/>
            <a:ext cx="3947400" cy="195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60350" algn="l" rtl="0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/>
              <a:t>Start with business outcomes</a:t>
            </a:r>
            <a:endParaRPr/>
          </a:p>
          <a:p>
            <a:pPr marL="342900" lvl="0" indent="-260350" algn="l" rtl="0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/>
              <a:t>Define vision and strategy for analytics</a:t>
            </a:r>
            <a:endParaRPr/>
          </a:p>
          <a:p>
            <a:pPr marL="342900" lvl="0" indent="-260350" algn="l" rtl="0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/>
              <a:t>Discover and prioritize use cases</a:t>
            </a:r>
            <a:endParaRPr/>
          </a:p>
          <a:p>
            <a:pPr marL="342900" lvl="0" indent="-260350" algn="l" rtl="0">
              <a:spcBef>
                <a:spcPts val="800"/>
              </a:spcBef>
              <a:spcAft>
                <a:spcPts val="800"/>
              </a:spcAft>
              <a:buSzPts val="1500"/>
              <a:buChar char="●"/>
            </a:pPr>
            <a:r>
              <a:rPr lang="en"/>
              <a:t>Identify exec sponsors and project teams</a:t>
            </a:r>
            <a:endParaRPr/>
          </a:p>
        </p:txBody>
      </p:sp>
      <p:sp>
        <p:nvSpPr>
          <p:cNvPr id="1442" name="Google Shape;1442;p201"/>
          <p:cNvSpPr/>
          <p:nvPr/>
        </p:nvSpPr>
        <p:spPr>
          <a:xfrm>
            <a:off x="5010461" y="1883719"/>
            <a:ext cx="4304100" cy="2169000"/>
          </a:xfrm>
          <a:prstGeom prst="roundRect">
            <a:avLst>
              <a:gd name="adj" fmla="val 8728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6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43" name="Google Shape;1443;p201"/>
          <p:cNvPicPr preferRelativeResize="0"/>
          <p:nvPr/>
        </p:nvPicPr>
        <p:blipFill rotWithShape="1">
          <a:blip r:embed="rId4">
            <a:alphaModFix/>
          </a:blip>
          <a:srcRect l="4121" t="5125" r="4295" b="12072"/>
          <a:stretch/>
        </p:blipFill>
        <p:spPr>
          <a:xfrm>
            <a:off x="5153261" y="2006588"/>
            <a:ext cx="3840552" cy="1923242"/>
          </a:xfrm>
          <a:prstGeom prst="rect">
            <a:avLst/>
          </a:prstGeom>
          <a:noFill/>
          <a:ln>
            <a:noFill/>
          </a:ln>
        </p:spPr>
      </p:pic>
      <p:sp>
        <p:nvSpPr>
          <p:cNvPr id="1444" name="Google Shape;1444;p201"/>
          <p:cNvSpPr/>
          <p:nvPr/>
        </p:nvSpPr>
        <p:spPr>
          <a:xfrm>
            <a:off x="5167121" y="2003963"/>
            <a:ext cx="3997800" cy="1931700"/>
          </a:xfrm>
          <a:prstGeom prst="rect">
            <a:avLst/>
          </a:prstGeom>
          <a:solidFill>
            <a:srgbClr val="FFFFFF">
              <a:alpha val="61450"/>
            </a:srgb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201"/>
          <p:cNvSpPr/>
          <p:nvPr/>
        </p:nvSpPr>
        <p:spPr>
          <a:xfrm>
            <a:off x="4566447" y="2147958"/>
            <a:ext cx="1644000" cy="1088100"/>
          </a:xfrm>
          <a:prstGeom prst="roundRect">
            <a:avLst>
              <a:gd name="adj" fmla="val 8728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6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46" name="Google Shape;1446;p201"/>
          <p:cNvPicPr preferRelativeResize="0"/>
          <p:nvPr/>
        </p:nvPicPr>
        <p:blipFill rotWithShape="1">
          <a:blip r:embed="rId4">
            <a:alphaModFix/>
          </a:blip>
          <a:srcRect l="4593" t="23454" r="68747" b="45456"/>
          <a:stretch/>
        </p:blipFill>
        <p:spPr>
          <a:xfrm>
            <a:off x="4608208" y="2220732"/>
            <a:ext cx="1493717" cy="964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202"/>
          <p:cNvSpPr txBox="1">
            <a:spLocks noGrp="1"/>
          </p:cNvSpPr>
          <p:nvPr>
            <p:ph type="body" idx="1"/>
          </p:nvPr>
        </p:nvSpPr>
        <p:spPr>
          <a:xfrm>
            <a:off x="428737" y="2446314"/>
            <a:ext cx="3947400" cy="195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60350" algn="l" rtl="0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/>
              <a:t>Build, right-size, and secure your modern analytics environment</a:t>
            </a:r>
            <a:endParaRPr/>
          </a:p>
          <a:p>
            <a:pPr marL="342900" lvl="0" indent="-260350" algn="l" rtl="0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/>
              <a:t>Be responsive and scalable to the use of analytics</a:t>
            </a:r>
            <a:endParaRPr/>
          </a:p>
          <a:p>
            <a:pPr marL="342900" lvl="0" indent="-260350" algn="l" rtl="0">
              <a:spcBef>
                <a:spcPts val="800"/>
              </a:spcBef>
              <a:spcAft>
                <a:spcPts val="800"/>
              </a:spcAft>
              <a:buSzPts val="1500"/>
              <a:buChar char="●"/>
            </a:pPr>
            <a:r>
              <a:rPr lang="en"/>
              <a:t>Develop ongoing change management to upgrade and evolve</a:t>
            </a:r>
            <a:endParaRPr/>
          </a:p>
        </p:txBody>
      </p:sp>
      <p:sp>
        <p:nvSpPr>
          <p:cNvPr id="1452" name="Google Shape;1452;p202"/>
          <p:cNvSpPr txBox="1">
            <a:spLocks noGrp="1"/>
          </p:cNvSpPr>
          <p:nvPr>
            <p:ph type="title"/>
          </p:nvPr>
        </p:nvSpPr>
        <p:spPr>
          <a:xfrm>
            <a:off x="428736" y="267493"/>
            <a:ext cx="3248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Agility</a:t>
            </a:r>
            <a:endParaRPr/>
          </a:p>
        </p:txBody>
      </p:sp>
      <p:pic>
        <p:nvPicPr>
          <p:cNvPr id="1453" name="Google Shape;1453;p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0065" y="721519"/>
            <a:ext cx="488733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4" name="Google Shape;1454;p202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2484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"/>
              <a:t>Deploy a secure, stable environment that evolves as business needs change</a:t>
            </a:r>
            <a:endParaRPr/>
          </a:p>
        </p:txBody>
      </p:sp>
      <p:sp>
        <p:nvSpPr>
          <p:cNvPr id="1455" name="Google Shape;1455;p202"/>
          <p:cNvSpPr/>
          <p:nvPr/>
        </p:nvSpPr>
        <p:spPr>
          <a:xfrm>
            <a:off x="5010461" y="1883719"/>
            <a:ext cx="4304100" cy="2169000"/>
          </a:xfrm>
          <a:prstGeom prst="roundRect">
            <a:avLst>
              <a:gd name="adj" fmla="val 8728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6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56" name="Google Shape;1456;p202"/>
          <p:cNvPicPr preferRelativeResize="0"/>
          <p:nvPr/>
        </p:nvPicPr>
        <p:blipFill rotWithShape="1">
          <a:blip r:embed="rId4">
            <a:alphaModFix/>
          </a:blip>
          <a:srcRect l="4121" t="5125" r="4295" b="12072"/>
          <a:stretch/>
        </p:blipFill>
        <p:spPr>
          <a:xfrm>
            <a:off x="5153261" y="2006588"/>
            <a:ext cx="3840552" cy="1923242"/>
          </a:xfrm>
          <a:prstGeom prst="rect">
            <a:avLst/>
          </a:prstGeom>
          <a:noFill/>
          <a:ln>
            <a:noFill/>
          </a:ln>
        </p:spPr>
      </p:pic>
      <p:sp>
        <p:nvSpPr>
          <p:cNvPr id="1457" name="Google Shape;1457;p202"/>
          <p:cNvSpPr/>
          <p:nvPr/>
        </p:nvSpPr>
        <p:spPr>
          <a:xfrm>
            <a:off x="5167121" y="2003963"/>
            <a:ext cx="3997800" cy="1931700"/>
          </a:xfrm>
          <a:prstGeom prst="rect">
            <a:avLst/>
          </a:prstGeom>
          <a:solidFill>
            <a:srgbClr val="FFFFFF">
              <a:alpha val="61450"/>
            </a:srgb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202"/>
          <p:cNvSpPr/>
          <p:nvPr/>
        </p:nvSpPr>
        <p:spPr>
          <a:xfrm>
            <a:off x="6472931" y="2123494"/>
            <a:ext cx="2532900" cy="526200"/>
          </a:xfrm>
          <a:prstGeom prst="roundRect">
            <a:avLst>
              <a:gd name="adj" fmla="val 8728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6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59" name="Google Shape;1459;p202"/>
          <p:cNvPicPr preferRelativeResize="0"/>
          <p:nvPr/>
        </p:nvPicPr>
        <p:blipFill rotWithShape="1">
          <a:blip r:embed="rId4">
            <a:alphaModFix/>
          </a:blip>
          <a:srcRect l="38318" t="16553" r="18084" b="68463"/>
          <a:stretch/>
        </p:blipFill>
        <p:spPr>
          <a:xfrm>
            <a:off x="6529414" y="2134627"/>
            <a:ext cx="2442878" cy="464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203"/>
          <p:cNvSpPr txBox="1">
            <a:spLocks noGrp="1"/>
          </p:cNvSpPr>
          <p:nvPr>
            <p:ph type="body" idx="1"/>
          </p:nvPr>
        </p:nvSpPr>
        <p:spPr>
          <a:xfrm>
            <a:off x="428737" y="2446314"/>
            <a:ext cx="3947400" cy="195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60350" algn="l" rtl="0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/>
              <a:t>Design education programs specific to job roles</a:t>
            </a:r>
            <a:endParaRPr/>
          </a:p>
          <a:p>
            <a:pPr marL="342900" lvl="0" indent="-260350" algn="l" rtl="0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/>
              <a:t>Measure user engagement and adoption</a:t>
            </a:r>
            <a:endParaRPr/>
          </a:p>
          <a:p>
            <a:pPr marL="342900" lvl="0" indent="-260350" algn="l" rtl="0">
              <a:spcBef>
                <a:spcPts val="800"/>
              </a:spcBef>
              <a:spcAft>
                <a:spcPts val="800"/>
              </a:spcAft>
              <a:buSzPts val="1500"/>
              <a:buChar char="●"/>
            </a:pPr>
            <a:r>
              <a:rPr lang="en"/>
              <a:t>Develop organizational best practices</a:t>
            </a:r>
            <a:endParaRPr/>
          </a:p>
        </p:txBody>
      </p:sp>
      <p:sp>
        <p:nvSpPr>
          <p:cNvPr id="1465" name="Google Shape;1465;p203"/>
          <p:cNvSpPr txBox="1">
            <a:spLocks noGrp="1"/>
          </p:cNvSpPr>
          <p:nvPr>
            <p:ph type="title"/>
          </p:nvPr>
        </p:nvSpPr>
        <p:spPr>
          <a:xfrm>
            <a:off x="428736" y="267493"/>
            <a:ext cx="3248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Proficiency</a:t>
            </a:r>
            <a:endParaRPr/>
          </a:p>
        </p:txBody>
      </p:sp>
      <p:pic>
        <p:nvPicPr>
          <p:cNvPr id="1466" name="Google Shape;1466;p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515" y="451249"/>
            <a:ext cx="5060434" cy="4435283"/>
          </a:xfrm>
          <a:prstGeom prst="rect">
            <a:avLst/>
          </a:prstGeom>
          <a:noFill/>
          <a:ln>
            <a:noFill/>
          </a:ln>
        </p:spPr>
      </p:pic>
      <p:sp>
        <p:nvSpPr>
          <p:cNvPr id="1467" name="Google Shape;1467;p203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2484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"/>
              <a:t>Educate your people to see and understand data for decision-making</a:t>
            </a:r>
            <a:endParaRPr/>
          </a:p>
        </p:txBody>
      </p:sp>
      <p:sp>
        <p:nvSpPr>
          <p:cNvPr id="1468" name="Google Shape;1468;p203"/>
          <p:cNvSpPr/>
          <p:nvPr/>
        </p:nvSpPr>
        <p:spPr>
          <a:xfrm>
            <a:off x="5010461" y="1883719"/>
            <a:ext cx="4304100" cy="2169000"/>
          </a:xfrm>
          <a:prstGeom prst="roundRect">
            <a:avLst>
              <a:gd name="adj" fmla="val 8728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6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9" name="Google Shape;1469;p203"/>
          <p:cNvPicPr preferRelativeResize="0"/>
          <p:nvPr/>
        </p:nvPicPr>
        <p:blipFill rotWithShape="1">
          <a:blip r:embed="rId4">
            <a:alphaModFix/>
          </a:blip>
          <a:srcRect l="4121" t="5125" r="4295" b="12072"/>
          <a:stretch/>
        </p:blipFill>
        <p:spPr>
          <a:xfrm>
            <a:off x="5153261" y="2006588"/>
            <a:ext cx="3840552" cy="1923242"/>
          </a:xfrm>
          <a:prstGeom prst="rect">
            <a:avLst/>
          </a:prstGeom>
          <a:noFill/>
          <a:ln>
            <a:noFill/>
          </a:ln>
        </p:spPr>
      </p:pic>
      <p:sp>
        <p:nvSpPr>
          <p:cNvPr id="1470" name="Google Shape;1470;p203"/>
          <p:cNvSpPr/>
          <p:nvPr/>
        </p:nvSpPr>
        <p:spPr>
          <a:xfrm>
            <a:off x="5167121" y="2003963"/>
            <a:ext cx="3997800" cy="1931700"/>
          </a:xfrm>
          <a:prstGeom prst="rect">
            <a:avLst/>
          </a:prstGeom>
          <a:solidFill>
            <a:srgbClr val="FFFFFF">
              <a:alpha val="61450"/>
            </a:srgb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203"/>
          <p:cNvSpPr/>
          <p:nvPr/>
        </p:nvSpPr>
        <p:spPr>
          <a:xfrm>
            <a:off x="6472931" y="2689427"/>
            <a:ext cx="2532900" cy="526200"/>
          </a:xfrm>
          <a:prstGeom prst="roundRect">
            <a:avLst>
              <a:gd name="adj" fmla="val 8728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6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2" name="Google Shape;1472;p203"/>
          <p:cNvPicPr preferRelativeResize="0"/>
          <p:nvPr/>
        </p:nvPicPr>
        <p:blipFill rotWithShape="1">
          <a:blip r:embed="rId4">
            <a:alphaModFix/>
          </a:blip>
          <a:srcRect l="38318" t="40245" r="18084" b="45679"/>
          <a:stretch/>
        </p:blipFill>
        <p:spPr>
          <a:xfrm>
            <a:off x="6529419" y="2733188"/>
            <a:ext cx="2442878" cy="436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7" name="Google Shape;1477;p204"/>
          <p:cNvPicPr preferRelativeResize="0"/>
          <p:nvPr/>
        </p:nvPicPr>
        <p:blipFill rotWithShape="1">
          <a:blip r:embed="rId3">
            <a:alphaModFix/>
          </a:blip>
          <a:srcRect l="9682" t="20108" b="9632"/>
          <a:stretch/>
        </p:blipFill>
        <p:spPr>
          <a:xfrm flipH="1">
            <a:off x="4081418" y="830906"/>
            <a:ext cx="5038988" cy="387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478" name="Google Shape;1478;p204"/>
          <p:cNvSpPr txBox="1">
            <a:spLocks noGrp="1"/>
          </p:cNvSpPr>
          <p:nvPr>
            <p:ph type="body" idx="1"/>
          </p:nvPr>
        </p:nvSpPr>
        <p:spPr>
          <a:xfrm>
            <a:off x="428737" y="2446314"/>
            <a:ext cx="3947400" cy="195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60350" algn="l" rtl="0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/>
              <a:t>Establish easy communication channels</a:t>
            </a:r>
            <a:endParaRPr/>
          </a:p>
          <a:p>
            <a:pPr marL="342900" lvl="0" indent="-260350" algn="l" rtl="0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/>
              <a:t>Design opportunities for your community to engage and collaborate</a:t>
            </a:r>
            <a:endParaRPr/>
          </a:p>
          <a:p>
            <a:pPr marL="342900" lvl="0" indent="-260350" algn="l" rtl="0">
              <a:spcBef>
                <a:spcPts val="800"/>
              </a:spcBef>
              <a:spcAft>
                <a:spcPts val="800"/>
              </a:spcAft>
              <a:buSzPts val="1500"/>
              <a:buChar char="●"/>
            </a:pPr>
            <a:r>
              <a:rPr lang="en"/>
              <a:t>Put processes in place to support your people</a:t>
            </a:r>
            <a:endParaRPr/>
          </a:p>
        </p:txBody>
      </p:sp>
      <p:sp>
        <p:nvSpPr>
          <p:cNvPr id="1479" name="Google Shape;1479;p204"/>
          <p:cNvSpPr txBox="1">
            <a:spLocks noGrp="1"/>
          </p:cNvSpPr>
          <p:nvPr>
            <p:ph type="title"/>
          </p:nvPr>
        </p:nvSpPr>
        <p:spPr>
          <a:xfrm>
            <a:off x="428736" y="267493"/>
            <a:ext cx="3248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</a:t>
            </a:r>
            <a:endParaRPr/>
          </a:p>
        </p:txBody>
      </p:sp>
      <p:sp>
        <p:nvSpPr>
          <p:cNvPr id="1480" name="Google Shape;1480;p204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2484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"/>
              <a:t>Build a community of data-</a:t>
            </a:r>
            <a:br>
              <a:rPr lang="en"/>
            </a:br>
            <a:r>
              <a:rPr lang="en"/>
              <a:t>enthusiasts that inspire and celebrate data-driven wins</a:t>
            </a:r>
            <a:endParaRPr/>
          </a:p>
        </p:txBody>
      </p:sp>
      <p:sp>
        <p:nvSpPr>
          <p:cNvPr id="1481" name="Google Shape;1481;p204"/>
          <p:cNvSpPr/>
          <p:nvPr/>
        </p:nvSpPr>
        <p:spPr>
          <a:xfrm>
            <a:off x="5010461" y="1883719"/>
            <a:ext cx="4304100" cy="2169000"/>
          </a:xfrm>
          <a:prstGeom prst="roundRect">
            <a:avLst>
              <a:gd name="adj" fmla="val 8728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6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2" name="Google Shape;1482;p204"/>
          <p:cNvPicPr preferRelativeResize="0"/>
          <p:nvPr/>
        </p:nvPicPr>
        <p:blipFill rotWithShape="1">
          <a:blip r:embed="rId4">
            <a:alphaModFix/>
          </a:blip>
          <a:srcRect l="4121" t="5125" r="4295" b="12072"/>
          <a:stretch/>
        </p:blipFill>
        <p:spPr>
          <a:xfrm>
            <a:off x="5153261" y="2006588"/>
            <a:ext cx="3840552" cy="1923242"/>
          </a:xfrm>
          <a:prstGeom prst="rect">
            <a:avLst/>
          </a:prstGeom>
          <a:noFill/>
          <a:ln>
            <a:noFill/>
          </a:ln>
        </p:spPr>
      </p:pic>
      <p:sp>
        <p:nvSpPr>
          <p:cNvPr id="1483" name="Google Shape;1483;p204"/>
          <p:cNvSpPr/>
          <p:nvPr/>
        </p:nvSpPr>
        <p:spPr>
          <a:xfrm>
            <a:off x="5167121" y="2003963"/>
            <a:ext cx="3997800" cy="1931700"/>
          </a:xfrm>
          <a:prstGeom prst="rect">
            <a:avLst/>
          </a:prstGeom>
          <a:solidFill>
            <a:srgbClr val="FFFFFF">
              <a:alpha val="61450"/>
            </a:srgb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204"/>
          <p:cNvSpPr/>
          <p:nvPr/>
        </p:nvSpPr>
        <p:spPr>
          <a:xfrm>
            <a:off x="6478499" y="3460210"/>
            <a:ext cx="2532900" cy="526200"/>
          </a:xfrm>
          <a:prstGeom prst="roundRect">
            <a:avLst>
              <a:gd name="adj" fmla="val 8728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6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5" name="Google Shape;1485;p204"/>
          <p:cNvPicPr preferRelativeResize="0"/>
          <p:nvPr/>
        </p:nvPicPr>
        <p:blipFill rotWithShape="1">
          <a:blip r:embed="rId4">
            <a:alphaModFix/>
          </a:blip>
          <a:srcRect l="38051" t="70202" r="19419" b="15985"/>
          <a:stretch/>
        </p:blipFill>
        <p:spPr>
          <a:xfrm>
            <a:off x="6542405" y="3513610"/>
            <a:ext cx="2383109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205"/>
          <p:cNvSpPr txBox="1">
            <a:spLocks noGrp="1"/>
          </p:cNvSpPr>
          <p:nvPr>
            <p:ph type="body" idx="1"/>
          </p:nvPr>
        </p:nvSpPr>
        <p:spPr>
          <a:xfrm>
            <a:off x="428737" y="2446314"/>
            <a:ext cx="3947400" cy="195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60350" algn="l" rtl="0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/>
              <a:t>Define controles, roles, and processes to govern data and content</a:t>
            </a:r>
            <a:endParaRPr/>
          </a:p>
          <a:p>
            <a:pPr marL="342900" lvl="0" indent="-260350" algn="l" rtl="0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/>
              <a:t>Establish governance models: centralized, delegated, and self-governing</a:t>
            </a:r>
            <a:endParaRPr/>
          </a:p>
          <a:p>
            <a:pPr marL="342900" lvl="0" indent="-260350" algn="l" rtl="0">
              <a:spcBef>
                <a:spcPts val="800"/>
              </a:spcBef>
              <a:spcAft>
                <a:spcPts val="800"/>
              </a:spcAft>
              <a:buSzPts val="1500"/>
              <a:buChar char="●"/>
            </a:pPr>
            <a:r>
              <a:rPr lang="en"/>
              <a:t>Evolve over time</a:t>
            </a:r>
            <a:endParaRPr/>
          </a:p>
        </p:txBody>
      </p:sp>
      <p:sp>
        <p:nvSpPr>
          <p:cNvPr id="1491" name="Google Shape;1491;p205"/>
          <p:cNvSpPr txBox="1">
            <a:spLocks noGrp="1"/>
          </p:cNvSpPr>
          <p:nvPr>
            <p:ph type="title"/>
          </p:nvPr>
        </p:nvSpPr>
        <p:spPr>
          <a:xfrm>
            <a:off x="428736" y="267493"/>
            <a:ext cx="3248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Governance</a:t>
            </a:r>
            <a:endParaRPr/>
          </a:p>
        </p:txBody>
      </p:sp>
      <p:pic>
        <p:nvPicPr>
          <p:cNvPr id="1492" name="Google Shape;1492;p205"/>
          <p:cNvPicPr preferRelativeResize="0"/>
          <p:nvPr/>
        </p:nvPicPr>
        <p:blipFill rotWithShape="1">
          <a:blip r:embed="rId3">
            <a:alphaModFix/>
          </a:blip>
          <a:srcRect r="5802"/>
          <a:stretch/>
        </p:blipFill>
        <p:spPr>
          <a:xfrm>
            <a:off x="4475572" y="785231"/>
            <a:ext cx="4689489" cy="4007118"/>
          </a:xfrm>
          <a:prstGeom prst="rect">
            <a:avLst/>
          </a:prstGeom>
          <a:noFill/>
          <a:ln>
            <a:noFill/>
          </a:ln>
        </p:spPr>
      </p:pic>
      <p:sp>
        <p:nvSpPr>
          <p:cNvPr id="1493" name="Google Shape;1493;p205"/>
          <p:cNvSpPr txBox="1">
            <a:spLocks noGrp="1"/>
          </p:cNvSpPr>
          <p:nvPr>
            <p:ph type="body" idx="2"/>
          </p:nvPr>
        </p:nvSpPr>
        <p:spPr>
          <a:xfrm>
            <a:off x="428737" y="1524427"/>
            <a:ext cx="32484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"/>
              <a:t>Strike the right balance between security and data access for exploration</a:t>
            </a:r>
            <a:endParaRPr/>
          </a:p>
        </p:txBody>
      </p:sp>
      <p:sp>
        <p:nvSpPr>
          <p:cNvPr id="1494" name="Google Shape;1494;p205"/>
          <p:cNvSpPr/>
          <p:nvPr/>
        </p:nvSpPr>
        <p:spPr>
          <a:xfrm>
            <a:off x="5010461" y="1883719"/>
            <a:ext cx="4304100" cy="2169000"/>
          </a:xfrm>
          <a:prstGeom prst="roundRect">
            <a:avLst>
              <a:gd name="adj" fmla="val 8728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6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95" name="Google Shape;1495;p205"/>
          <p:cNvPicPr preferRelativeResize="0"/>
          <p:nvPr/>
        </p:nvPicPr>
        <p:blipFill rotWithShape="1">
          <a:blip r:embed="rId4">
            <a:alphaModFix/>
          </a:blip>
          <a:srcRect l="4121" t="5125" r="4295" b="12072"/>
          <a:stretch/>
        </p:blipFill>
        <p:spPr>
          <a:xfrm>
            <a:off x="5153261" y="2006588"/>
            <a:ext cx="3840552" cy="1923242"/>
          </a:xfrm>
          <a:prstGeom prst="rect">
            <a:avLst/>
          </a:prstGeom>
          <a:noFill/>
          <a:ln>
            <a:noFill/>
          </a:ln>
        </p:spPr>
      </p:pic>
      <p:sp>
        <p:nvSpPr>
          <p:cNvPr id="1496" name="Google Shape;1496;p205"/>
          <p:cNvSpPr/>
          <p:nvPr/>
        </p:nvSpPr>
        <p:spPr>
          <a:xfrm>
            <a:off x="5167121" y="2003963"/>
            <a:ext cx="3997800" cy="1931700"/>
          </a:xfrm>
          <a:prstGeom prst="rect">
            <a:avLst/>
          </a:prstGeom>
          <a:solidFill>
            <a:srgbClr val="FFFFFF">
              <a:alpha val="61450"/>
            </a:srgb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205"/>
          <p:cNvSpPr/>
          <p:nvPr/>
        </p:nvSpPr>
        <p:spPr>
          <a:xfrm>
            <a:off x="6192675" y="1979885"/>
            <a:ext cx="2750700" cy="366600"/>
          </a:xfrm>
          <a:prstGeom prst="roundRect">
            <a:avLst>
              <a:gd name="adj" fmla="val 8728"/>
            </a:avLst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6000"/>
              </a:srgbClr>
            </a:outerShdw>
          </a:effectLst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98" name="Google Shape;1498;p205"/>
          <p:cNvPicPr preferRelativeResize="0"/>
          <p:nvPr/>
        </p:nvPicPr>
        <p:blipFill rotWithShape="1">
          <a:blip r:embed="rId4">
            <a:alphaModFix/>
          </a:blip>
          <a:srcRect l="35381" t="7205" r="16036" b="84608"/>
          <a:stretch/>
        </p:blipFill>
        <p:spPr>
          <a:xfrm>
            <a:off x="6210065" y="2032568"/>
            <a:ext cx="2722138" cy="25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3" name="Google Shape;1503;p206"/>
          <p:cNvPicPr preferRelativeResize="0"/>
          <p:nvPr/>
        </p:nvPicPr>
        <p:blipFill rotWithShape="1">
          <a:blip r:embed="rId3">
            <a:alphaModFix/>
          </a:blip>
          <a:srcRect t="9427" b="14486"/>
          <a:stretch/>
        </p:blipFill>
        <p:spPr>
          <a:xfrm>
            <a:off x="184213" y="754667"/>
            <a:ext cx="8708774" cy="3726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p2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13213" y="3103136"/>
            <a:ext cx="4476626" cy="4476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p206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>
            <a:off x="-1841910" y="2030728"/>
            <a:ext cx="2593874" cy="259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Google Shape;1506;p206"/>
          <p:cNvPicPr preferRelativeResize="0"/>
          <p:nvPr/>
        </p:nvPicPr>
        <p:blipFill rotWithShape="1">
          <a:blip r:embed="rId6">
            <a:alphaModFix/>
          </a:blip>
          <a:srcRect t="33906"/>
          <a:stretch/>
        </p:blipFill>
        <p:spPr>
          <a:xfrm>
            <a:off x="249969" y="4410874"/>
            <a:ext cx="2785075" cy="476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p206"/>
          <p:cNvPicPr preferRelativeResize="0"/>
          <p:nvPr/>
        </p:nvPicPr>
        <p:blipFill rotWithShape="1">
          <a:blip r:embed="rId6">
            <a:alphaModFix/>
          </a:blip>
          <a:srcRect l="28134" r="28130" b="60222"/>
          <a:stretch/>
        </p:blipFill>
        <p:spPr>
          <a:xfrm>
            <a:off x="466986" y="4144242"/>
            <a:ext cx="1218028" cy="2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206"/>
          <p:cNvPicPr preferRelativeResize="0"/>
          <p:nvPr/>
        </p:nvPicPr>
        <p:blipFill>
          <a:blip r:embed="rId7">
            <a:alphaModFix amt="25000"/>
          </a:blip>
          <a:stretch>
            <a:fillRect/>
          </a:stretch>
        </p:blipFill>
        <p:spPr>
          <a:xfrm>
            <a:off x="426880" y="2692837"/>
            <a:ext cx="1217700" cy="1217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207"/>
          <p:cNvSpPr txBox="1">
            <a:spLocks noGrp="1"/>
          </p:cNvSpPr>
          <p:nvPr>
            <p:ph type="ctrTitle"/>
          </p:nvPr>
        </p:nvSpPr>
        <p:spPr>
          <a:xfrm>
            <a:off x="433950" y="1659544"/>
            <a:ext cx="51144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Tableau Blueprint Assessment</a:t>
            </a:r>
            <a:endParaRPr/>
          </a:p>
        </p:txBody>
      </p:sp>
      <p:sp>
        <p:nvSpPr>
          <p:cNvPr id="1514" name="Google Shape;1514;p207"/>
          <p:cNvSpPr txBox="1">
            <a:spLocks noGrp="1"/>
          </p:cNvSpPr>
          <p:nvPr>
            <p:ph type="body" idx="1"/>
          </p:nvPr>
        </p:nvSpPr>
        <p:spPr>
          <a:xfrm>
            <a:off x="433954" y="2534138"/>
            <a:ext cx="49212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Where do you start? How do you measure your progress?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9" name="Google Shape;1519;p208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4895381" y="2163093"/>
            <a:ext cx="951880" cy="951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0" name="Google Shape;1520;p208"/>
          <p:cNvCxnSpPr/>
          <p:nvPr/>
        </p:nvCxnSpPr>
        <p:spPr>
          <a:xfrm flipH="1">
            <a:off x="6070660" y="3046248"/>
            <a:ext cx="15600" cy="10857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521" name="Google Shape;1521;p208"/>
          <p:cNvCxnSpPr/>
          <p:nvPr/>
        </p:nvCxnSpPr>
        <p:spPr>
          <a:xfrm>
            <a:off x="2448675" y="1978187"/>
            <a:ext cx="870900" cy="21111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522" name="Google Shape;1522;p208"/>
          <p:cNvCxnSpPr/>
          <p:nvPr/>
        </p:nvCxnSpPr>
        <p:spPr>
          <a:xfrm>
            <a:off x="2721746" y="1983816"/>
            <a:ext cx="3133800" cy="24423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523" name="Google Shape;1523;p208"/>
          <p:cNvCxnSpPr/>
          <p:nvPr/>
        </p:nvCxnSpPr>
        <p:spPr>
          <a:xfrm rot="10800000">
            <a:off x="2668129" y="1661124"/>
            <a:ext cx="3267000" cy="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524" name="Google Shape;1524;p208"/>
          <p:cNvCxnSpPr/>
          <p:nvPr/>
        </p:nvCxnSpPr>
        <p:spPr>
          <a:xfrm flipH="1">
            <a:off x="6092691" y="1869624"/>
            <a:ext cx="167100" cy="11352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525" name="Google Shape;1525;p208"/>
          <p:cNvCxnSpPr/>
          <p:nvPr/>
        </p:nvCxnSpPr>
        <p:spPr>
          <a:xfrm>
            <a:off x="6180759" y="1694087"/>
            <a:ext cx="1384200" cy="24846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526" name="Google Shape;1526;p208"/>
          <p:cNvCxnSpPr/>
          <p:nvPr/>
        </p:nvCxnSpPr>
        <p:spPr>
          <a:xfrm flipH="1">
            <a:off x="1750539" y="2062731"/>
            <a:ext cx="505800" cy="18510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527" name="Google Shape;1527;p208"/>
          <p:cNvCxnSpPr/>
          <p:nvPr/>
        </p:nvCxnSpPr>
        <p:spPr>
          <a:xfrm rot="10800000">
            <a:off x="1116220" y="3204898"/>
            <a:ext cx="338400" cy="6759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528" name="Google Shape;1528;p208"/>
          <p:cNvCxnSpPr/>
          <p:nvPr/>
        </p:nvCxnSpPr>
        <p:spPr>
          <a:xfrm rot="10800000" flipH="1">
            <a:off x="1105844" y="1644831"/>
            <a:ext cx="995400" cy="8019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529" name="Google Shape;1529;p208"/>
          <p:cNvCxnSpPr/>
          <p:nvPr/>
        </p:nvCxnSpPr>
        <p:spPr>
          <a:xfrm flipH="1">
            <a:off x="6491396" y="4431474"/>
            <a:ext cx="981000" cy="1977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1530" name="Google Shape;1530;p208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4865374" y="1901878"/>
            <a:ext cx="568837" cy="5688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1" name="Google Shape;1531;p208"/>
          <p:cNvCxnSpPr/>
          <p:nvPr/>
        </p:nvCxnSpPr>
        <p:spPr>
          <a:xfrm rot="10800000">
            <a:off x="6603751" y="1650943"/>
            <a:ext cx="1463700" cy="7326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1532" name="Google Shape;1532;p208"/>
          <p:cNvGrpSpPr/>
          <p:nvPr/>
        </p:nvGrpSpPr>
        <p:grpSpPr>
          <a:xfrm>
            <a:off x="3480925" y="2043248"/>
            <a:ext cx="2195292" cy="2194529"/>
            <a:chOff x="1070100" y="1438446"/>
            <a:chExt cx="3657600" cy="3657549"/>
          </a:xfrm>
        </p:grpSpPr>
        <p:pic>
          <p:nvPicPr>
            <p:cNvPr id="1533" name="Google Shape;1533;p20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70125" y="1438446"/>
              <a:ext cx="3657549" cy="3657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4" name="Google Shape;1534;p208"/>
            <p:cNvSpPr txBox="1"/>
            <p:nvPr/>
          </p:nvSpPr>
          <p:spPr>
            <a:xfrm>
              <a:off x="1070100" y="1958363"/>
              <a:ext cx="3657600" cy="144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800" b="1">
                  <a:solidFill>
                    <a:schemeClr val="lt1"/>
                  </a:solidFill>
                  <a:latin typeface="Salesforce Sans"/>
                  <a:ea typeface="Salesforce Sans"/>
                  <a:cs typeface="Salesforce Sans"/>
                  <a:sym typeface="Salesforce Sans"/>
                </a:rPr>
                <a:t>99</a:t>
              </a:r>
              <a:r>
                <a:rPr lang="en" sz="1700" b="1">
                  <a:solidFill>
                    <a:schemeClr val="lt1"/>
                  </a:solidFill>
                  <a:latin typeface="Salesforce Sans"/>
                  <a:ea typeface="Salesforce Sans"/>
                  <a:cs typeface="Salesforce Sans"/>
                  <a:sym typeface="Salesforce Sans"/>
                </a:rPr>
                <a:t>%</a:t>
              </a:r>
              <a:endParaRPr sz="17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endParaRPr>
            </a:p>
            <a:p>
              <a:pPr marL="0" lvl="0" indent="0" algn="ctr" rtl="0">
                <a:spcBef>
                  <a:spcPts val="400"/>
                </a:spcBef>
                <a:spcAft>
                  <a:spcPts val="110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Salesforce Sans"/>
                  <a:ea typeface="Salesforce Sans"/>
                  <a:cs typeface="Salesforce Sans"/>
                  <a:sym typeface="Salesforce Sans"/>
                </a:rPr>
                <a:t>of Fortune 1,000 companies will invest</a:t>
              </a:r>
              <a:br>
                <a:rPr lang="en">
                  <a:solidFill>
                    <a:schemeClr val="lt1"/>
                  </a:solidFill>
                  <a:latin typeface="Salesforce Sans"/>
                  <a:ea typeface="Salesforce Sans"/>
                  <a:cs typeface="Salesforce Sans"/>
                  <a:sym typeface="Salesforce Sans"/>
                </a:rPr>
              </a:br>
              <a:r>
                <a:rPr lang="en">
                  <a:solidFill>
                    <a:schemeClr val="lt1"/>
                  </a:solidFill>
                  <a:latin typeface="Salesforce Sans"/>
                  <a:ea typeface="Salesforce Sans"/>
                  <a:cs typeface="Salesforce Sans"/>
                  <a:sym typeface="Salesforce Sans"/>
                </a:rPr>
                <a:t>in data and AI in the </a:t>
              </a:r>
              <a:br>
                <a:rPr lang="en">
                  <a:solidFill>
                    <a:schemeClr val="lt1"/>
                  </a:solidFill>
                  <a:latin typeface="Salesforce Sans"/>
                  <a:ea typeface="Salesforce Sans"/>
                  <a:cs typeface="Salesforce Sans"/>
                  <a:sym typeface="Salesforce Sans"/>
                </a:rPr>
              </a:br>
              <a:r>
                <a:rPr lang="en">
                  <a:solidFill>
                    <a:schemeClr val="lt1"/>
                  </a:solidFill>
                  <a:latin typeface="Salesforce Sans"/>
                  <a:ea typeface="Salesforce Sans"/>
                  <a:cs typeface="Salesforce Sans"/>
                  <a:sym typeface="Salesforce Sans"/>
                </a:rPr>
                <a:t>next five years</a:t>
              </a:r>
              <a:endParaRPr sz="7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endParaRPr>
            </a:p>
          </p:txBody>
        </p:sp>
      </p:grpSp>
      <p:cxnSp>
        <p:nvCxnSpPr>
          <p:cNvPr id="1535" name="Google Shape;1535;p208"/>
          <p:cNvCxnSpPr/>
          <p:nvPr/>
        </p:nvCxnSpPr>
        <p:spPr>
          <a:xfrm rot="10800000" flipH="1">
            <a:off x="7875325" y="2883562"/>
            <a:ext cx="255300" cy="13809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536" name="Google Shape;1536;p208"/>
          <p:cNvCxnSpPr/>
          <p:nvPr/>
        </p:nvCxnSpPr>
        <p:spPr>
          <a:xfrm rot="10800000">
            <a:off x="1933545" y="4381468"/>
            <a:ext cx="904800" cy="3027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537" name="Google Shape;1537;p208"/>
          <p:cNvCxnSpPr/>
          <p:nvPr/>
        </p:nvCxnSpPr>
        <p:spPr>
          <a:xfrm rot="10800000">
            <a:off x="3912623" y="4805869"/>
            <a:ext cx="1590300" cy="210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538" name="Google Shape;1538;p208"/>
          <p:cNvSpPr/>
          <p:nvPr/>
        </p:nvSpPr>
        <p:spPr>
          <a:xfrm>
            <a:off x="295896" y="3579268"/>
            <a:ext cx="1898700" cy="12111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304800" dist="114300" dir="3600000" rotWithShape="0">
              <a:srgbClr val="000000">
                <a:alpha val="1647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What should my vision for analytics look like? What roles do I need to get there?</a:t>
            </a:r>
            <a:endParaRPr sz="1400">
              <a:solidFill>
                <a:schemeClr val="lt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539" name="Google Shape;1539;p208"/>
          <p:cNvSpPr/>
          <p:nvPr/>
        </p:nvSpPr>
        <p:spPr>
          <a:xfrm>
            <a:off x="2100994" y="1466488"/>
            <a:ext cx="5430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Customer Service</a:t>
            </a:r>
            <a:endParaRPr sz="1000" b="1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Salesforce Sans Light"/>
                <a:ea typeface="Salesforce Sans Light"/>
                <a:cs typeface="Salesforce Sans Light"/>
                <a:sym typeface="Salesforce Sans Light"/>
              </a:rPr>
              <a:t>connected</a:t>
            </a:r>
            <a:endParaRPr sz="700">
              <a:solidFill>
                <a:srgbClr val="FFFFFF"/>
              </a:solidFill>
              <a:latin typeface="Salesforce Sans Light"/>
              <a:ea typeface="Salesforce Sans Light"/>
              <a:cs typeface="Salesforce Sans Light"/>
              <a:sym typeface="Salesforce Sans Light"/>
            </a:endParaRPr>
          </a:p>
        </p:txBody>
      </p:sp>
      <p:sp>
        <p:nvSpPr>
          <p:cNvPr id="1540" name="Google Shape;1540;p208"/>
          <p:cNvSpPr txBox="1">
            <a:spLocks noGrp="1"/>
          </p:cNvSpPr>
          <p:nvPr>
            <p:ph type="title"/>
          </p:nvPr>
        </p:nvSpPr>
        <p:spPr>
          <a:xfrm>
            <a:off x="428737" y="438567"/>
            <a:ext cx="6685500" cy="74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journey to becoming data-driven is filled with big, interconnected questions</a:t>
            </a:r>
            <a:endParaRPr u="sng"/>
          </a:p>
        </p:txBody>
      </p:sp>
      <p:sp>
        <p:nvSpPr>
          <p:cNvPr id="1541" name="Google Shape;1541;p208"/>
          <p:cNvSpPr/>
          <p:nvPr/>
        </p:nvSpPr>
        <p:spPr>
          <a:xfrm>
            <a:off x="7218886" y="3694562"/>
            <a:ext cx="1605900" cy="12483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blurRad="304800" dist="114300" dir="3600000" rotWithShape="0">
              <a:srgbClr val="000000">
                <a:alpha val="1647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Will my environment evolve as business needs change?</a:t>
            </a:r>
            <a:endParaRPr sz="1400">
              <a:solidFill>
                <a:schemeClr val="lt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542" name="Google Shape;1542;p208"/>
          <p:cNvSpPr/>
          <p:nvPr/>
        </p:nvSpPr>
        <p:spPr>
          <a:xfrm>
            <a:off x="1107195" y="1334856"/>
            <a:ext cx="1856100" cy="793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  <a:effectLst>
            <a:outerShdw blurRad="304800" dist="114300" dir="3600000" rotWithShape="0">
              <a:srgbClr val="000000">
                <a:alpha val="1647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How do I educate people to see and understand data?</a:t>
            </a:r>
            <a:endParaRPr sz="1400">
              <a:solidFill>
                <a:schemeClr val="lt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543" name="Google Shape;1543;p208"/>
          <p:cNvSpPr/>
          <p:nvPr/>
        </p:nvSpPr>
        <p:spPr>
          <a:xfrm>
            <a:off x="5409433" y="1195241"/>
            <a:ext cx="2846700" cy="7428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304800" dist="114300" dir="3600000" rotWithShape="0">
              <a:srgbClr val="000000">
                <a:alpha val="1647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How do I balance security and access for data exploration?</a:t>
            </a:r>
            <a:endParaRPr sz="1400">
              <a:solidFill>
                <a:schemeClr val="lt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1544" name="Google Shape;1544;p208"/>
          <p:cNvPicPr preferRelativeResize="0"/>
          <p:nvPr/>
        </p:nvPicPr>
        <p:blipFill rotWithShape="1">
          <a:blip r:embed="rId6">
            <a:alphaModFix/>
          </a:blip>
          <a:srcRect b="21172"/>
          <a:stretch/>
        </p:blipFill>
        <p:spPr>
          <a:xfrm>
            <a:off x="443403" y="2616718"/>
            <a:ext cx="952130" cy="49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Google Shape;1545;p20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4058" y="1751547"/>
            <a:ext cx="201262" cy="20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Google Shape;1546;p20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61861" y="2457878"/>
            <a:ext cx="953326" cy="24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208"/>
          <p:cNvPicPr preferRelativeResize="0"/>
          <p:nvPr/>
        </p:nvPicPr>
        <p:blipFill rotWithShape="1">
          <a:blip r:embed="rId9">
            <a:alphaModFix/>
          </a:blip>
          <a:srcRect b="51960"/>
          <a:stretch/>
        </p:blipFill>
        <p:spPr>
          <a:xfrm>
            <a:off x="397470" y="2295290"/>
            <a:ext cx="1031312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p208"/>
          <p:cNvPicPr preferRelativeResize="0"/>
          <p:nvPr/>
        </p:nvPicPr>
        <p:blipFill rotWithShape="1">
          <a:blip r:embed="rId10">
            <a:alphaModFix/>
          </a:blip>
          <a:srcRect b="47605"/>
          <a:stretch/>
        </p:blipFill>
        <p:spPr>
          <a:xfrm>
            <a:off x="7920994" y="2087523"/>
            <a:ext cx="667299" cy="6142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49" name="Google Shape;1549;p208"/>
          <p:cNvSpPr/>
          <p:nvPr/>
        </p:nvSpPr>
        <p:spPr>
          <a:xfrm>
            <a:off x="443399" y="3016093"/>
            <a:ext cx="953700" cy="150900"/>
          </a:xfrm>
          <a:prstGeom prst="roundRect">
            <a:avLst>
              <a:gd name="adj" fmla="val 16667"/>
            </a:avLst>
          </a:prstGeom>
          <a:solidFill>
            <a:srgbClr val="99999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Employees</a:t>
            </a:r>
            <a:endParaRPr sz="8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1550" name="Google Shape;1550;p20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899390" y="4444600"/>
            <a:ext cx="953326" cy="276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1" name="Google Shape;1551;p20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579653" y="4412799"/>
            <a:ext cx="951882" cy="320981"/>
          </a:xfrm>
          <a:prstGeom prst="rect">
            <a:avLst/>
          </a:prstGeom>
          <a:noFill/>
          <a:ln>
            <a:noFill/>
          </a:ln>
        </p:spPr>
      </p:pic>
      <p:sp>
        <p:nvSpPr>
          <p:cNvPr id="1552" name="Google Shape;1552;p208"/>
          <p:cNvSpPr/>
          <p:nvPr/>
        </p:nvSpPr>
        <p:spPr>
          <a:xfrm>
            <a:off x="7759923" y="2678707"/>
            <a:ext cx="953700" cy="150900"/>
          </a:xfrm>
          <a:prstGeom prst="roundRect">
            <a:avLst>
              <a:gd name="adj" fmla="val 16667"/>
            </a:avLst>
          </a:prstGeom>
          <a:solidFill>
            <a:srgbClr val="99999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Tech Executive</a:t>
            </a:r>
            <a:endParaRPr sz="8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1553" name="Google Shape;1553;p208"/>
          <p:cNvPicPr preferRelativeResize="0"/>
          <p:nvPr/>
        </p:nvPicPr>
        <p:blipFill rotWithShape="1">
          <a:blip r:embed="rId13">
            <a:alphaModFix/>
          </a:blip>
          <a:srcRect b="56217"/>
          <a:stretch/>
        </p:blipFill>
        <p:spPr>
          <a:xfrm>
            <a:off x="3015977" y="4056537"/>
            <a:ext cx="709873" cy="6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4" name="Google Shape;1554;p208"/>
          <p:cNvPicPr preferRelativeResize="0"/>
          <p:nvPr/>
        </p:nvPicPr>
        <p:blipFill rotWithShape="1">
          <a:blip r:embed="rId14">
            <a:alphaModFix/>
          </a:blip>
          <a:srcRect b="56155"/>
          <a:stretch/>
        </p:blipFill>
        <p:spPr>
          <a:xfrm>
            <a:off x="5633348" y="4118930"/>
            <a:ext cx="870751" cy="614288"/>
          </a:xfrm>
          <a:prstGeom prst="rect">
            <a:avLst/>
          </a:prstGeom>
          <a:noFill/>
          <a:ln>
            <a:noFill/>
          </a:ln>
        </p:spPr>
      </p:pic>
      <p:sp>
        <p:nvSpPr>
          <p:cNvPr id="1555" name="Google Shape;1555;p208"/>
          <p:cNvSpPr/>
          <p:nvPr/>
        </p:nvSpPr>
        <p:spPr>
          <a:xfrm>
            <a:off x="2899387" y="4711601"/>
            <a:ext cx="953700" cy="150900"/>
          </a:xfrm>
          <a:prstGeom prst="roundRect">
            <a:avLst>
              <a:gd name="adj" fmla="val 16667"/>
            </a:avLst>
          </a:prstGeom>
          <a:solidFill>
            <a:srgbClr val="99999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Data Executive</a:t>
            </a:r>
            <a:endParaRPr sz="8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556" name="Google Shape;1556;p208"/>
          <p:cNvSpPr/>
          <p:nvPr/>
        </p:nvSpPr>
        <p:spPr>
          <a:xfrm>
            <a:off x="5576011" y="4723057"/>
            <a:ext cx="953700" cy="150900"/>
          </a:xfrm>
          <a:prstGeom prst="roundRect">
            <a:avLst>
              <a:gd name="adj" fmla="val 16667"/>
            </a:avLst>
          </a:prstGeom>
          <a:solidFill>
            <a:srgbClr val="99999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LOB Executive</a:t>
            </a:r>
            <a:endParaRPr sz="8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557" name="Google Shape;1557;p208"/>
          <p:cNvSpPr txBox="1">
            <a:spLocks noGrp="1"/>
          </p:cNvSpPr>
          <p:nvPr>
            <p:ph type="ftr" idx="11"/>
          </p:nvPr>
        </p:nvSpPr>
        <p:spPr>
          <a:xfrm>
            <a:off x="428740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Vantage Partners, 2021</a:t>
            </a:r>
            <a:endParaRPr/>
          </a:p>
        </p:txBody>
      </p:sp>
      <p:grpSp>
        <p:nvGrpSpPr>
          <p:cNvPr id="1558" name="Google Shape;1558;p208"/>
          <p:cNvGrpSpPr/>
          <p:nvPr/>
        </p:nvGrpSpPr>
        <p:grpSpPr>
          <a:xfrm>
            <a:off x="5877601" y="2862624"/>
            <a:ext cx="439092" cy="438975"/>
            <a:chOff x="7924950" y="3846650"/>
            <a:chExt cx="585300" cy="585300"/>
          </a:xfrm>
        </p:grpSpPr>
        <p:sp>
          <p:nvSpPr>
            <p:cNvPr id="1559" name="Google Shape;1559;p208"/>
            <p:cNvSpPr/>
            <p:nvPr/>
          </p:nvSpPr>
          <p:spPr>
            <a:xfrm>
              <a:off x="7924950" y="3846650"/>
              <a:ext cx="585300" cy="585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60" name="Google Shape;1560;p208"/>
            <p:cNvPicPr preferRelativeResize="0"/>
            <p:nvPr/>
          </p:nvPicPr>
          <p:blipFill rotWithShape="1">
            <a:blip r:embed="rId15">
              <a:alphaModFix amt="30000"/>
            </a:blip>
            <a:srcRect/>
            <a:stretch/>
          </p:blipFill>
          <p:spPr>
            <a:xfrm>
              <a:off x="7964299" y="3885989"/>
              <a:ext cx="506624" cy="5066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61" name="Google Shape;1561;p208"/>
          <p:cNvGrpSpPr/>
          <p:nvPr/>
        </p:nvGrpSpPr>
        <p:grpSpPr>
          <a:xfrm>
            <a:off x="2649080" y="2801846"/>
            <a:ext cx="439092" cy="438975"/>
            <a:chOff x="3364667" y="4802175"/>
            <a:chExt cx="585300" cy="585300"/>
          </a:xfrm>
        </p:grpSpPr>
        <p:sp>
          <p:nvSpPr>
            <p:cNvPr id="1562" name="Google Shape;1562;p208"/>
            <p:cNvSpPr/>
            <p:nvPr/>
          </p:nvSpPr>
          <p:spPr>
            <a:xfrm>
              <a:off x="3364667" y="4802175"/>
              <a:ext cx="585300" cy="585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63" name="Google Shape;1563;p208"/>
            <p:cNvPicPr preferRelativeResize="0"/>
            <p:nvPr/>
          </p:nvPicPr>
          <p:blipFill rotWithShape="1">
            <a:blip r:embed="rId16">
              <a:alphaModFix amt="30000"/>
            </a:blip>
            <a:srcRect/>
            <a:stretch/>
          </p:blipFill>
          <p:spPr>
            <a:xfrm>
              <a:off x="3405865" y="4843374"/>
              <a:ext cx="502922" cy="50292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209"/>
          <p:cNvSpPr txBox="1"/>
          <p:nvPr/>
        </p:nvSpPr>
        <p:spPr>
          <a:xfrm>
            <a:off x="428737" y="1108040"/>
            <a:ext cx="419490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200"/>
              </a:spcAft>
              <a:buNone/>
            </a:pPr>
            <a:endParaRPr sz="1400">
              <a:solidFill>
                <a:srgbClr val="26569A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1569" name="Google Shape;1569;p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515" y="508407"/>
            <a:ext cx="5265034" cy="4614604"/>
          </a:xfrm>
          <a:prstGeom prst="rect">
            <a:avLst/>
          </a:prstGeom>
          <a:noFill/>
          <a:ln>
            <a:noFill/>
          </a:ln>
        </p:spPr>
      </p:pic>
      <p:sp>
        <p:nvSpPr>
          <p:cNvPr id="1570" name="Google Shape;1570;p209"/>
          <p:cNvSpPr txBox="1">
            <a:spLocks noGrp="1"/>
          </p:cNvSpPr>
          <p:nvPr>
            <p:ph type="body" idx="1"/>
          </p:nvPr>
        </p:nvSpPr>
        <p:spPr>
          <a:xfrm>
            <a:off x="428750" y="822875"/>
            <a:ext cx="4256100" cy="136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sz="1600"/>
              <a:t>Measure, plan, and build a data-driven organization through the Tableau Blueprint Assessment–based on Data Culture research and the Tableau Blueprint</a:t>
            </a:r>
            <a:endParaRPr sz="1600"/>
          </a:p>
        </p:txBody>
      </p:sp>
      <p:pic>
        <p:nvPicPr>
          <p:cNvPr id="1571" name="Google Shape;1571;p209" descr="Google Shape;776;p46"/>
          <p:cNvPicPr preferRelativeResize="0"/>
          <p:nvPr/>
        </p:nvPicPr>
        <p:blipFill rotWithShape="1">
          <a:blip r:embed="rId4">
            <a:alphaModFix amt="67000"/>
          </a:blip>
          <a:srcRect t="74454" b="16121"/>
          <a:stretch/>
        </p:blipFill>
        <p:spPr>
          <a:xfrm>
            <a:off x="6568902" y="4805876"/>
            <a:ext cx="1600407" cy="140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2" name="Google Shape;1572;p209" descr="Google Shape;776;p46"/>
          <p:cNvPicPr preferRelativeResize="0"/>
          <p:nvPr/>
        </p:nvPicPr>
        <p:blipFill rotWithShape="1">
          <a:blip r:embed="rId4">
            <a:alphaModFix amt="67000"/>
          </a:blip>
          <a:srcRect t="74454" b="16122"/>
          <a:stretch/>
        </p:blipFill>
        <p:spPr>
          <a:xfrm>
            <a:off x="6744169" y="4037704"/>
            <a:ext cx="1281506" cy="8282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3" name="Google Shape;1573;p209"/>
          <p:cNvGrpSpPr/>
          <p:nvPr/>
        </p:nvGrpSpPr>
        <p:grpSpPr>
          <a:xfrm>
            <a:off x="5048658" y="1418062"/>
            <a:ext cx="4764295" cy="3486467"/>
            <a:chOff x="6729750" y="1890750"/>
            <a:chExt cx="6350700" cy="4648623"/>
          </a:xfrm>
        </p:grpSpPr>
        <p:pic>
          <p:nvPicPr>
            <p:cNvPr id="1574" name="Google Shape;1574;p209"/>
            <p:cNvPicPr preferRelativeResize="0"/>
            <p:nvPr/>
          </p:nvPicPr>
          <p:blipFill rotWithShape="1">
            <a:blip r:embed="rId5">
              <a:alphaModFix/>
            </a:blip>
            <a:srcRect l="1249" r="1926" b="2486"/>
            <a:stretch/>
          </p:blipFill>
          <p:spPr>
            <a:xfrm>
              <a:off x="6802547" y="1955428"/>
              <a:ext cx="6149050" cy="34833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5" name="Google Shape;1575;p209" descr="Google Shape;776;p46"/>
            <p:cNvPicPr preferRelativeResize="0"/>
            <p:nvPr/>
          </p:nvPicPr>
          <p:blipFill rotWithShape="1">
            <a:blip r:embed="rId4">
              <a:alphaModFix amt="33320"/>
            </a:blip>
            <a:srcRect t="74454" b="16122"/>
            <a:stretch/>
          </p:blipFill>
          <p:spPr>
            <a:xfrm>
              <a:off x="7164095" y="5820074"/>
              <a:ext cx="5481914" cy="7062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6" name="Google Shape;1576;p209" descr="Google Shape;777;p4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729750" y="1890750"/>
              <a:ext cx="6350700" cy="46486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77" name="Google Shape;1577;p209"/>
          <p:cNvPicPr preferRelativeResize="0"/>
          <p:nvPr/>
        </p:nvPicPr>
        <p:blipFill rotWithShape="1">
          <a:blip r:embed="rId7">
            <a:alphaModFix/>
          </a:blip>
          <a:srcRect l="31412" r="21613" b="23471"/>
          <a:stretch/>
        </p:blipFill>
        <p:spPr>
          <a:xfrm>
            <a:off x="4621543" y="2825569"/>
            <a:ext cx="2010300" cy="2072400"/>
          </a:xfrm>
          <a:prstGeom prst="roundRect">
            <a:avLst>
              <a:gd name="adj" fmla="val 5584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78" name="Google Shape;1578;p209"/>
          <p:cNvSpPr txBox="1"/>
          <p:nvPr/>
        </p:nvSpPr>
        <p:spPr>
          <a:xfrm>
            <a:off x="968934" y="2307161"/>
            <a:ext cx="3522900" cy="4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26569A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Measure where you are in your journey to gain data-driven insights on where you need to go</a:t>
            </a:r>
            <a:endParaRPr sz="1400">
              <a:solidFill>
                <a:srgbClr val="26569A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579" name="Google Shape;1579;p209"/>
          <p:cNvSpPr/>
          <p:nvPr/>
        </p:nvSpPr>
        <p:spPr>
          <a:xfrm>
            <a:off x="428737" y="2307165"/>
            <a:ext cx="418500" cy="4182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185738" dist="28575" dir="6180000" algn="bl" rotWithShape="0">
              <a:srgbClr val="032D60">
                <a:alpha val="17000"/>
              </a:srgbClr>
            </a:outerShdw>
          </a:effectLst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209"/>
          <p:cNvSpPr txBox="1"/>
          <p:nvPr/>
        </p:nvSpPr>
        <p:spPr>
          <a:xfrm>
            <a:off x="968934" y="3035915"/>
            <a:ext cx="3522900" cy="4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26569A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Actionable recommendations to build a plan; plus track your progress along the </a:t>
            </a:r>
            <a:br>
              <a:rPr lang="en" sz="1400">
                <a:solidFill>
                  <a:srgbClr val="26569A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r>
              <a:rPr lang="en" sz="1400">
                <a:solidFill>
                  <a:srgbClr val="26569A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way</a:t>
            </a:r>
            <a:endParaRPr sz="1400">
              <a:solidFill>
                <a:srgbClr val="26569A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581" name="Google Shape;1581;p209"/>
          <p:cNvSpPr/>
          <p:nvPr/>
        </p:nvSpPr>
        <p:spPr>
          <a:xfrm>
            <a:off x="428737" y="3035919"/>
            <a:ext cx="418500" cy="418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185738" dist="28575" dir="6180000" algn="bl" rotWithShape="0">
              <a:srgbClr val="032D60">
                <a:alpha val="17000"/>
              </a:srgbClr>
            </a:outerShdw>
          </a:effectLst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209"/>
          <p:cNvSpPr txBox="1"/>
          <p:nvPr/>
        </p:nvSpPr>
        <p:spPr>
          <a:xfrm>
            <a:off x="968934" y="3780367"/>
            <a:ext cx="3522900" cy="4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26569A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Personalized by level and role to help </a:t>
            </a:r>
            <a:br>
              <a:rPr lang="en" sz="1400">
                <a:solidFill>
                  <a:srgbClr val="26569A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r>
              <a:rPr lang="en" sz="1400">
                <a:solidFill>
                  <a:srgbClr val="26569A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you drive transformation throughout </a:t>
            </a:r>
            <a:br>
              <a:rPr lang="en" sz="1400">
                <a:solidFill>
                  <a:srgbClr val="26569A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r>
              <a:rPr lang="en" sz="1400">
                <a:solidFill>
                  <a:srgbClr val="26569A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your organization </a:t>
            </a:r>
            <a:endParaRPr sz="1400">
              <a:solidFill>
                <a:srgbClr val="26569A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583" name="Google Shape;1583;p209"/>
          <p:cNvSpPr/>
          <p:nvPr/>
        </p:nvSpPr>
        <p:spPr>
          <a:xfrm>
            <a:off x="428737" y="3780371"/>
            <a:ext cx="418500" cy="418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85738" dist="28575" dir="6180000" algn="bl" rotWithShape="0">
              <a:srgbClr val="032D60">
                <a:alpha val="17000"/>
              </a:srgbClr>
            </a:outerShdw>
          </a:effectLst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84" name="Google Shape;1584;p20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7053" y="2345473"/>
            <a:ext cx="341573" cy="34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20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6465" y="3070276"/>
            <a:ext cx="342811" cy="34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6" name="Google Shape;1586;p20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6471" y="3818061"/>
            <a:ext cx="342811" cy="3428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7" name="Google Shape;1587;p209"/>
          <p:cNvGrpSpPr/>
          <p:nvPr/>
        </p:nvGrpSpPr>
        <p:grpSpPr>
          <a:xfrm>
            <a:off x="0" y="4585388"/>
            <a:ext cx="4348774" cy="418305"/>
            <a:chOff x="0" y="1617603"/>
            <a:chExt cx="7727033" cy="874200"/>
          </a:xfrm>
        </p:grpSpPr>
        <p:sp>
          <p:nvSpPr>
            <p:cNvPr id="1588" name="Google Shape;1588;p209"/>
            <p:cNvSpPr/>
            <p:nvPr/>
          </p:nvSpPr>
          <p:spPr>
            <a:xfrm>
              <a:off x="0" y="1617603"/>
              <a:ext cx="4899300" cy="874200"/>
            </a:xfrm>
            <a:prstGeom prst="rect">
              <a:avLst/>
            </a:prstGeom>
            <a:solidFill>
              <a:srgbClr val="FBAF3C"/>
            </a:solidFill>
            <a:ln>
              <a:noFill/>
            </a:ln>
          </p:spPr>
          <p:txBody>
            <a:bodyPr spcFirstLastPara="1" wrap="square" lIns="51450" tIns="51450" rIns="51450" bIns="514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100">
                <a:solidFill>
                  <a:srgbClr val="0B5CAB"/>
                </a:solidFill>
                <a:latin typeface="Salesforce Sans"/>
                <a:ea typeface="Salesforce Sans"/>
                <a:cs typeface="Salesforce Sans"/>
                <a:sym typeface="Salesforce Sans"/>
              </a:endParaRPr>
            </a:p>
          </p:txBody>
        </p:sp>
        <p:sp>
          <p:nvSpPr>
            <p:cNvPr id="1589" name="Google Shape;1589;p209"/>
            <p:cNvSpPr/>
            <p:nvPr/>
          </p:nvSpPr>
          <p:spPr>
            <a:xfrm>
              <a:off x="4889549" y="1617625"/>
              <a:ext cx="2837484" cy="87415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6513" y="21600"/>
                  </a:lnTo>
                  <a:cubicBezTo>
                    <a:pt x="17237" y="21600"/>
                    <a:pt x="17817" y="21600"/>
                    <a:pt x="18287" y="21518"/>
                  </a:cubicBezTo>
                  <a:cubicBezTo>
                    <a:pt x="18758" y="21436"/>
                    <a:pt x="19120" y="21273"/>
                    <a:pt x="19410" y="20948"/>
                  </a:cubicBezTo>
                  <a:cubicBezTo>
                    <a:pt x="20334" y="19856"/>
                    <a:pt x="21063" y="17495"/>
                    <a:pt x="21399" y="14495"/>
                  </a:cubicBezTo>
                  <a:cubicBezTo>
                    <a:pt x="21532" y="13312"/>
                    <a:pt x="21600" y="12061"/>
                    <a:pt x="21600" y="10800"/>
                  </a:cubicBezTo>
                  <a:cubicBezTo>
                    <a:pt x="21600" y="9539"/>
                    <a:pt x="21532" y="8288"/>
                    <a:pt x="21399" y="7105"/>
                  </a:cubicBezTo>
                  <a:cubicBezTo>
                    <a:pt x="21063" y="4105"/>
                    <a:pt x="20334" y="1744"/>
                    <a:pt x="19410" y="652"/>
                  </a:cubicBezTo>
                  <a:cubicBezTo>
                    <a:pt x="19120" y="327"/>
                    <a:pt x="18758" y="164"/>
                    <a:pt x="18287" y="82"/>
                  </a:cubicBezTo>
                  <a:cubicBezTo>
                    <a:pt x="17817" y="0"/>
                    <a:pt x="17237" y="0"/>
                    <a:pt x="1651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AF3C"/>
            </a:solidFill>
            <a:ln>
              <a:noFill/>
            </a:ln>
          </p:spPr>
          <p:txBody>
            <a:bodyPr spcFirstLastPara="1" wrap="square" lIns="25700" tIns="25700" rIns="25700" bIns="2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0B5CAB"/>
                </a:solidFill>
                <a:latin typeface="Salesforce Sans"/>
                <a:ea typeface="Salesforce Sans"/>
                <a:cs typeface="Salesforce Sans"/>
                <a:sym typeface="Salesforce Sans"/>
              </a:endParaRPr>
            </a:p>
          </p:txBody>
        </p:sp>
      </p:grpSp>
      <p:sp>
        <p:nvSpPr>
          <p:cNvPr id="1590" name="Google Shape;1590;p209"/>
          <p:cNvSpPr txBox="1"/>
          <p:nvPr/>
        </p:nvSpPr>
        <p:spPr>
          <a:xfrm>
            <a:off x="377166" y="4632188"/>
            <a:ext cx="3954600" cy="3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75" rIns="0" bIns="685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200"/>
              </a:spcAft>
              <a:buNone/>
            </a:pPr>
            <a:r>
              <a:rPr lang="en" sz="12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Get started at www.tableau.com/blueprint-assessment</a:t>
            </a:r>
            <a:endParaRPr sz="1200">
              <a:solidFill>
                <a:schemeClr val="lt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1591" name="Google Shape;1591;p20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77" y="4623094"/>
            <a:ext cx="342811" cy="342811"/>
          </a:xfrm>
          <a:prstGeom prst="rect">
            <a:avLst/>
          </a:prstGeom>
          <a:noFill/>
          <a:ln>
            <a:noFill/>
          </a:ln>
        </p:spPr>
      </p:pic>
      <p:sp>
        <p:nvSpPr>
          <p:cNvPr id="1592" name="Google Shape;1592;p209"/>
          <p:cNvSpPr txBox="1">
            <a:spLocks noGrp="1"/>
          </p:cNvSpPr>
          <p:nvPr>
            <p:ph type="title"/>
          </p:nvPr>
        </p:nvSpPr>
        <p:spPr>
          <a:xfrm>
            <a:off x="428725" y="438575"/>
            <a:ext cx="5382000" cy="38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Tableau Blueprint Assessment</a:t>
            </a:r>
            <a:endParaRPr u="sng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192"/>
          <p:cNvSpPr txBox="1">
            <a:spLocks noGrp="1"/>
          </p:cNvSpPr>
          <p:nvPr>
            <p:ph type="title"/>
          </p:nvPr>
        </p:nvSpPr>
        <p:spPr>
          <a:xfrm>
            <a:off x="207061" y="1775485"/>
            <a:ext cx="67236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Tableau Blueprint</a:t>
            </a:r>
            <a:endParaRPr dirty="0"/>
          </a:p>
        </p:txBody>
      </p:sp>
      <p:sp>
        <p:nvSpPr>
          <p:cNvPr id="1299" name="Google Shape;1299;p192"/>
          <p:cNvSpPr txBox="1">
            <a:spLocks noGrp="1"/>
          </p:cNvSpPr>
          <p:nvPr>
            <p:ph type="body" idx="1"/>
          </p:nvPr>
        </p:nvSpPr>
        <p:spPr>
          <a:xfrm>
            <a:off x="594985" y="1216230"/>
            <a:ext cx="3978600" cy="3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>
                <a:solidFill>
                  <a:schemeClr val="lt1"/>
                </a:solidFill>
              </a:rPr>
              <a:t>Name, Title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301" name="Google Shape;1301;p192"/>
          <p:cNvSpPr txBox="1">
            <a:spLocks noGrp="1"/>
          </p:cNvSpPr>
          <p:nvPr>
            <p:ph type="subTitle" idx="4294967295"/>
          </p:nvPr>
        </p:nvSpPr>
        <p:spPr>
          <a:xfrm>
            <a:off x="234769" y="2581121"/>
            <a:ext cx="6435725" cy="35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lvl="0" indent="-127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800" dirty="0"/>
              <a:t>Your methodology to becoming a </a:t>
            </a:r>
            <a:br>
              <a:rPr lang="en" sz="1800" dirty="0"/>
            </a:br>
            <a:r>
              <a:rPr lang="en" sz="1800" dirty="0"/>
              <a:t>data-driven organization</a:t>
            </a:r>
            <a:endParaRPr sz="1800" dirty="0"/>
          </a:p>
        </p:txBody>
      </p:sp>
      <p:pic>
        <p:nvPicPr>
          <p:cNvPr id="1304" name="Google Shape;1304;p192"/>
          <p:cNvPicPr preferRelativeResize="0"/>
          <p:nvPr/>
        </p:nvPicPr>
        <p:blipFill rotWithShape="1">
          <a:blip r:embed="rId3">
            <a:alphaModFix amt="62000"/>
          </a:blip>
          <a:srcRect b="18752"/>
          <a:stretch/>
        </p:blipFill>
        <p:spPr>
          <a:xfrm>
            <a:off x="4750987" y="4371712"/>
            <a:ext cx="950200" cy="771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192"/>
          <p:cNvPicPr preferRelativeResize="0"/>
          <p:nvPr/>
        </p:nvPicPr>
        <p:blipFill rotWithShape="1">
          <a:blip r:embed="rId4">
            <a:alphaModFix/>
          </a:blip>
          <a:srcRect r="15810" b="48038"/>
          <a:stretch/>
        </p:blipFill>
        <p:spPr>
          <a:xfrm>
            <a:off x="5374268" y="2817394"/>
            <a:ext cx="3769728" cy="2326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192"/>
          <p:cNvPicPr preferRelativeResize="0"/>
          <p:nvPr/>
        </p:nvPicPr>
        <p:blipFill rotWithShape="1">
          <a:blip r:embed="rId5">
            <a:alphaModFix/>
          </a:blip>
          <a:srcRect t="33906"/>
          <a:stretch/>
        </p:blipFill>
        <p:spPr>
          <a:xfrm>
            <a:off x="5619386" y="4283292"/>
            <a:ext cx="3399306" cy="59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7" name="Google Shape;1307;p192"/>
          <p:cNvPicPr preferRelativeResize="0"/>
          <p:nvPr/>
        </p:nvPicPr>
        <p:blipFill rotWithShape="1">
          <a:blip r:embed="rId6">
            <a:alphaModFix amt="62000"/>
          </a:blip>
          <a:srcRect r="19328"/>
          <a:stretch/>
        </p:blipFill>
        <p:spPr>
          <a:xfrm>
            <a:off x="7551335" y="2082638"/>
            <a:ext cx="1592663" cy="1973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8" name="Google Shape;1308;p1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47100" y="2715111"/>
            <a:ext cx="264448" cy="264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9" name="Google Shape;1309;p192"/>
          <p:cNvPicPr preferRelativeResize="0"/>
          <p:nvPr/>
        </p:nvPicPr>
        <p:blipFill rotWithShape="1">
          <a:blip r:embed="rId5">
            <a:alphaModFix/>
          </a:blip>
          <a:srcRect l="28134" r="28130" b="60222"/>
          <a:stretch/>
        </p:blipFill>
        <p:spPr>
          <a:xfrm>
            <a:off x="5930896" y="3950526"/>
            <a:ext cx="1486664" cy="3577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E7A58-3CB8-4A7C-B1B2-2D3B6DD27152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58F065-1727-42E2-AA5F-9BFC01A1084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493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" name="Google Shape;1597;p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2202" y="598294"/>
            <a:ext cx="4240295" cy="446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8" name="Google Shape;1598;p210"/>
          <p:cNvGrpSpPr/>
          <p:nvPr/>
        </p:nvGrpSpPr>
        <p:grpSpPr>
          <a:xfrm>
            <a:off x="5532478" y="1189462"/>
            <a:ext cx="4764295" cy="3528236"/>
            <a:chOff x="4596150" y="1585950"/>
            <a:chExt cx="6350700" cy="4704315"/>
          </a:xfrm>
        </p:grpSpPr>
        <p:pic>
          <p:nvPicPr>
            <p:cNvPr id="1599" name="Google Shape;1599;p210" descr="Google Shape;776;p46"/>
            <p:cNvPicPr preferRelativeResize="0"/>
            <p:nvPr/>
          </p:nvPicPr>
          <p:blipFill rotWithShape="1">
            <a:blip r:embed="rId4">
              <a:alphaModFix amt="33320"/>
            </a:blip>
            <a:srcRect t="74454" b="16122"/>
            <a:stretch/>
          </p:blipFill>
          <p:spPr>
            <a:xfrm>
              <a:off x="5030495" y="5515274"/>
              <a:ext cx="5481914" cy="7062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0" name="Google Shape;1600;p210" descr="Google Shape;776;p46"/>
            <p:cNvPicPr preferRelativeResize="0"/>
            <p:nvPr/>
          </p:nvPicPr>
          <p:blipFill rotWithShape="1">
            <a:blip r:embed="rId4">
              <a:alphaModFix amt="67000"/>
            </a:blip>
            <a:srcRect t="74454" b="16121"/>
            <a:stretch/>
          </p:blipFill>
          <p:spPr>
            <a:xfrm>
              <a:off x="6622655" y="6103034"/>
              <a:ext cx="2133321" cy="1872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1" name="Google Shape;1601;p210" descr="Google Shape;776;p46"/>
            <p:cNvPicPr preferRelativeResize="0"/>
            <p:nvPr/>
          </p:nvPicPr>
          <p:blipFill rotWithShape="1">
            <a:blip r:embed="rId4">
              <a:alphaModFix amt="67000"/>
            </a:blip>
            <a:srcRect t="74454" b="16122"/>
            <a:stretch/>
          </p:blipFill>
          <p:spPr>
            <a:xfrm>
              <a:off x="6856284" y="5078806"/>
              <a:ext cx="1708229" cy="11043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2" name="Google Shape;1602;p210"/>
            <p:cNvPicPr preferRelativeResize="0"/>
            <p:nvPr/>
          </p:nvPicPr>
          <p:blipFill rotWithShape="1">
            <a:blip r:embed="rId5">
              <a:alphaModFix/>
            </a:blip>
            <a:srcRect b="12457"/>
            <a:stretch/>
          </p:blipFill>
          <p:spPr>
            <a:xfrm>
              <a:off x="4649225" y="1654500"/>
              <a:ext cx="6172800" cy="3501900"/>
            </a:xfrm>
            <a:prstGeom prst="roundRect">
              <a:avLst>
                <a:gd name="adj" fmla="val 2335"/>
              </a:avLst>
            </a:prstGeom>
            <a:noFill/>
            <a:ln>
              <a:noFill/>
            </a:ln>
          </p:spPr>
        </p:pic>
        <p:pic>
          <p:nvPicPr>
            <p:cNvPr id="1603" name="Google Shape;1603;p210" descr="Google Shape;777;p4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596150" y="1585950"/>
              <a:ext cx="6350700" cy="46486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04" name="Google Shape;1604;p210"/>
          <p:cNvGrpSpPr/>
          <p:nvPr/>
        </p:nvGrpSpPr>
        <p:grpSpPr>
          <a:xfrm>
            <a:off x="3438705" y="2898092"/>
            <a:ext cx="3882808" cy="1819611"/>
            <a:chOff x="954668" y="3864122"/>
            <a:chExt cx="5175697" cy="2426149"/>
          </a:xfrm>
        </p:grpSpPr>
        <p:pic>
          <p:nvPicPr>
            <p:cNvPr id="1605" name="Google Shape;1605;p210"/>
            <p:cNvPicPr preferRelativeResize="0"/>
            <p:nvPr/>
          </p:nvPicPr>
          <p:blipFill rotWithShape="1">
            <a:blip r:embed="rId7">
              <a:alphaModFix/>
            </a:blip>
            <a:srcRect b="8725"/>
            <a:stretch/>
          </p:blipFill>
          <p:spPr>
            <a:xfrm>
              <a:off x="1600505" y="3913300"/>
              <a:ext cx="3967800" cy="2235600"/>
            </a:xfrm>
            <a:prstGeom prst="roundRect">
              <a:avLst>
                <a:gd name="adj" fmla="val 486"/>
              </a:avLst>
            </a:prstGeom>
            <a:noFill/>
            <a:ln>
              <a:noFill/>
            </a:ln>
          </p:spPr>
        </p:pic>
        <p:grpSp>
          <p:nvGrpSpPr>
            <p:cNvPr id="1606" name="Google Shape;1606;p210"/>
            <p:cNvGrpSpPr/>
            <p:nvPr/>
          </p:nvGrpSpPr>
          <p:grpSpPr>
            <a:xfrm>
              <a:off x="954668" y="3864122"/>
              <a:ext cx="5175697" cy="2426149"/>
              <a:chOff x="46822" y="3769293"/>
              <a:chExt cx="5999417" cy="2838929"/>
            </a:xfrm>
          </p:grpSpPr>
          <p:pic>
            <p:nvPicPr>
              <p:cNvPr id="1607" name="Google Shape;1607;p210" descr="Google Shape;776;p46"/>
              <p:cNvPicPr preferRelativeResize="0"/>
              <p:nvPr/>
            </p:nvPicPr>
            <p:blipFill rotWithShape="1">
              <a:blip r:embed="rId4">
                <a:alphaModFix/>
              </a:blip>
              <a:srcRect l="3060" t="74454" r="3060" b="16121"/>
              <a:stretch/>
            </p:blipFill>
            <p:spPr>
              <a:xfrm>
                <a:off x="46822" y="6420965"/>
                <a:ext cx="5999417" cy="1872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8" name="Google Shape;1608;p210" descr="Laptop_Front_Flush-Original.png"/>
              <p:cNvPicPr preferRelativeResize="0"/>
              <p:nvPr/>
            </p:nvPicPr>
            <p:blipFill rotWithShape="1">
              <a:blip r:embed="rId8">
                <a:alphaModFix/>
              </a:blip>
              <a:srcRect l="99" r="109"/>
              <a:stretch/>
            </p:blipFill>
            <p:spPr>
              <a:xfrm>
                <a:off x="270038" y="3769293"/>
                <a:ext cx="5568679" cy="27831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609" name="Google Shape;1609;p210"/>
          <p:cNvSpPr txBox="1">
            <a:spLocks noGrp="1"/>
          </p:cNvSpPr>
          <p:nvPr>
            <p:ph type="body" idx="4294967295"/>
          </p:nvPr>
        </p:nvSpPr>
        <p:spPr>
          <a:xfrm>
            <a:off x="428737" y="2446313"/>
            <a:ext cx="3066000" cy="195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60350" algn="l" rtl="0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/>
              <a:t>Step-by-step guidance to help you mature your capabilities</a:t>
            </a:r>
            <a:endParaRPr/>
          </a:p>
          <a:p>
            <a:pPr marL="342900" lvl="0" indent="-260350" algn="l" rtl="0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/>
              <a:t>Inspiring stories from data-leading organizations</a:t>
            </a:r>
            <a:endParaRPr/>
          </a:p>
          <a:p>
            <a:pPr marL="342900" lvl="0" indent="-260350" algn="l" rtl="0"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/>
              <a:t>Track your progress by updating your status</a:t>
            </a:r>
            <a:endParaRPr/>
          </a:p>
          <a:p>
            <a:pPr marL="342900" lvl="0" indent="-260350" algn="l" rtl="0">
              <a:spcBef>
                <a:spcPts val="800"/>
              </a:spcBef>
              <a:spcAft>
                <a:spcPts val="800"/>
              </a:spcAft>
              <a:buSzPts val="1500"/>
              <a:buChar char="●"/>
            </a:pPr>
            <a:r>
              <a:rPr lang="en"/>
              <a:t>As actions are completed, scores will dynamically update</a:t>
            </a:r>
            <a:endParaRPr/>
          </a:p>
        </p:txBody>
      </p:sp>
      <p:sp>
        <p:nvSpPr>
          <p:cNvPr id="1610" name="Google Shape;1610;p210"/>
          <p:cNvSpPr txBox="1">
            <a:spLocks noGrp="1"/>
          </p:cNvSpPr>
          <p:nvPr>
            <p:ph type="title"/>
          </p:nvPr>
        </p:nvSpPr>
        <p:spPr>
          <a:xfrm>
            <a:off x="428737" y="267488"/>
            <a:ext cx="39855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Results and Recommended Next Steps</a:t>
            </a:r>
            <a:endParaRPr/>
          </a:p>
        </p:txBody>
      </p:sp>
      <p:sp>
        <p:nvSpPr>
          <p:cNvPr id="1611" name="Google Shape;1611;p210"/>
          <p:cNvSpPr txBox="1">
            <a:spLocks noGrp="1"/>
          </p:cNvSpPr>
          <p:nvPr>
            <p:ph type="body" idx="1"/>
          </p:nvPr>
        </p:nvSpPr>
        <p:spPr>
          <a:xfrm>
            <a:off x="428737" y="1524431"/>
            <a:ext cx="39855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"/>
              <a:t>At the end of the assessment, you will </a:t>
            </a:r>
            <a:br>
              <a:rPr lang="en"/>
            </a:br>
            <a:r>
              <a:rPr lang="en"/>
              <a:t>receive scores as well as personalized, actionable recommendations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211"/>
          <p:cNvSpPr txBox="1">
            <a:spLocks noGrp="1"/>
          </p:cNvSpPr>
          <p:nvPr>
            <p:ph type="ctrTitle"/>
          </p:nvPr>
        </p:nvSpPr>
        <p:spPr>
          <a:xfrm>
            <a:off x="433951" y="1659544"/>
            <a:ext cx="3609900" cy="836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Started</a:t>
            </a:r>
            <a:endParaRPr/>
          </a:p>
        </p:txBody>
      </p:sp>
      <p:sp>
        <p:nvSpPr>
          <p:cNvPr id="1617" name="Google Shape;1617;p211"/>
          <p:cNvSpPr txBox="1">
            <a:spLocks noGrp="1"/>
          </p:cNvSpPr>
          <p:nvPr>
            <p:ph type="body" idx="1"/>
          </p:nvPr>
        </p:nvSpPr>
        <p:spPr>
          <a:xfrm>
            <a:off x="433944" y="2534143"/>
            <a:ext cx="4138200" cy="69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/>
              <a:t>Where do we go from here?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2" name="Google Shape;1622;p212"/>
          <p:cNvPicPr preferRelativeResize="0"/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>
            <a:off x="5322967" y="888734"/>
            <a:ext cx="1168676" cy="116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3" name="Google Shape;1623;p212"/>
          <p:cNvPicPr preferRelativeResize="0"/>
          <p:nvPr/>
        </p:nvPicPr>
        <p:blipFill rotWithShape="1">
          <a:blip r:embed="rId4">
            <a:alphaModFix/>
          </a:blip>
          <a:srcRect l="10017" t="12153" r="4723" b="14543"/>
          <a:stretch/>
        </p:blipFill>
        <p:spPr>
          <a:xfrm>
            <a:off x="5476025" y="1234643"/>
            <a:ext cx="4637100" cy="2658900"/>
          </a:xfrm>
          <a:prstGeom prst="roundRect">
            <a:avLst>
              <a:gd name="adj" fmla="val 3033"/>
            </a:avLst>
          </a:prstGeom>
          <a:noFill/>
          <a:ln>
            <a:noFill/>
          </a:ln>
        </p:spPr>
      </p:pic>
      <p:pic>
        <p:nvPicPr>
          <p:cNvPr id="1624" name="Google Shape;1624;p212" descr="Google Shape;776;p46"/>
          <p:cNvPicPr preferRelativeResize="0"/>
          <p:nvPr/>
        </p:nvPicPr>
        <p:blipFill rotWithShape="1">
          <a:blip r:embed="rId5">
            <a:alphaModFix amt="33320"/>
          </a:blip>
          <a:srcRect t="74454" b="16122"/>
          <a:stretch/>
        </p:blipFill>
        <p:spPr>
          <a:xfrm>
            <a:off x="5768027" y="4151817"/>
            <a:ext cx="4112506" cy="529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5" name="Google Shape;1625;p212" descr="Google Shape;776;p46"/>
          <p:cNvPicPr preferRelativeResize="0"/>
          <p:nvPr/>
        </p:nvPicPr>
        <p:blipFill rotWithShape="1">
          <a:blip r:embed="rId5">
            <a:alphaModFix amt="67000"/>
          </a:blip>
          <a:srcRect t="74454" b="16121"/>
          <a:stretch/>
        </p:blipFill>
        <p:spPr>
          <a:xfrm>
            <a:off x="6962458" y="4592638"/>
            <a:ext cx="1600407" cy="140422"/>
          </a:xfrm>
          <a:prstGeom prst="rect">
            <a:avLst/>
          </a:prstGeom>
          <a:noFill/>
          <a:ln>
            <a:noFill/>
          </a:ln>
        </p:spPr>
      </p:pic>
      <p:sp>
        <p:nvSpPr>
          <p:cNvPr id="1626" name="Google Shape;1626;p212"/>
          <p:cNvSpPr/>
          <p:nvPr/>
        </p:nvSpPr>
        <p:spPr>
          <a:xfrm rot="10800000">
            <a:off x="-2" y="2827958"/>
            <a:ext cx="5552010" cy="937818"/>
          </a:xfrm>
          <a:custGeom>
            <a:avLst/>
            <a:gdLst/>
            <a:ahLst/>
            <a:cxnLst/>
            <a:rect l="l" t="t" r="r" b="b"/>
            <a:pathLst>
              <a:path w="21600" h="19014" extrusionOk="0">
                <a:moveTo>
                  <a:pt x="0" y="880"/>
                </a:moveTo>
                <a:cubicBezTo>
                  <a:pt x="609" y="388"/>
                  <a:pt x="1255" y="1253"/>
                  <a:pt x="1822" y="3030"/>
                </a:cubicBezTo>
                <a:cubicBezTo>
                  <a:pt x="2709" y="5813"/>
                  <a:pt x="3006" y="13814"/>
                  <a:pt x="3926" y="16982"/>
                </a:cubicBezTo>
                <a:cubicBezTo>
                  <a:pt x="4938" y="20469"/>
                  <a:pt x="6309" y="19277"/>
                  <a:pt x="7295" y="14863"/>
                </a:cubicBezTo>
                <a:cubicBezTo>
                  <a:pt x="7813" y="12543"/>
                  <a:pt x="8237" y="9292"/>
                  <a:pt x="8924" y="8724"/>
                </a:cubicBezTo>
                <a:cubicBezTo>
                  <a:pt x="10172" y="7693"/>
                  <a:pt x="11060" y="16107"/>
                  <a:pt x="12315" y="14404"/>
                </a:cubicBezTo>
                <a:cubicBezTo>
                  <a:pt x="13152" y="13268"/>
                  <a:pt x="13407" y="8382"/>
                  <a:pt x="13938" y="5025"/>
                </a:cubicBezTo>
                <a:cubicBezTo>
                  <a:pt x="14645" y="554"/>
                  <a:pt x="15836" y="-1131"/>
                  <a:pt x="16905" y="773"/>
                </a:cubicBezTo>
                <a:cubicBezTo>
                  <a:pt x="17769" y="2312"/>
                  <a:pt x="18417" y="6091"/>
                  <a:pt x="19315" y="7218"/>
                </a:cubicBezTo>
                <a:cubicBezTo>
                  <a:pt x="20084" y="8182"/>
                  <a:pt x="20826" y="7099"/>
                  <a:pt x="21600" y="6163"/>
                </a:cubicBezTo>
              </a:path>
            </a:pathLst>
          </a:custGeom>
          <a:noFill/>
          <a:ln w="15875" cap="flat" cmpd="sng">
            <a:solidFill>
              <a:srgbClr val="59575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7" name="Google Shape;1627;p212" descr="Google Shape;776;p46"/>
          <p:cNvPicPr preferRelativeResize="0"/>
          <p:nvPr/>
        </p:nvPicPr>
        <p:blipFill rotWithShape="1">
          <a:blip r:embed="rId5">
            <a:alphaModFix amt="67000"/>
          </a:blip>
          <a:srcRect t="74454" b="16122"/>
          <a:stretch/>
        </p:blipFill>
        <p:spPr>
          <a:xfrm>
            <a:off x="7137725" y="3824466"/>
            <a:ext cx="1281506" cy="82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8" name="Google Shape;1628;p212" descr="Google Shape;777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42183" y="1204824"/>
            <a:ext cx="4763025" cy="3486467"/>
          </a:xfrm>
          <a:prstGeom prst="rect">
            <a:avLst/>
          </a:prstGeom>
          <a:noFill/>
          <a:ln>
            <a:noFill/>
          </a:ln>
        </p:spPr>
      </p:pic>
      <p:sp>
        <p:nvSpPr>
          <p:cNvPr id="1629" name="Google Shape;1629;p212"/>
          <p:cNvSpPr txBox="1"/>
          <p:nvPr/>
        </p:nvSpPr>
        <p:spPr>
          <a:xfrm>
            <a:off x="259905" y="1863400"/>
            <a:ext cx="11526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371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CA0"/>
              </a:buClr>
              <a:buSzPts val="1200"/>
              <a:buFont typeface="Salesforce Sans"/>
              <a:buNone/>
            </a:pPr>
            <a:r>
              <a:rPr lang="en" sz="1200" b="1">
                <a:solidFill>
                  <a:srgbClr val="205CA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Identify Stakeholders</a:t>
            </a:r>
            <a:endParaRPr sz="900" b="1">
              <a:solidFill>
                <a:srgbClr val="0B5CAB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9575C"/>
              </a:buClr>
              <a:buSzPts val="900"/>
              <a:buFont typeface="Salesforce Sans"/>
              <a:buNone/>
            </a:pPr>
            <a:r>
              <a:rPr lang="en" sz="9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Identify a broad set of participants </a:t>
            </a:r>
            <a:br>
              <a:rPr lang="en" sz="9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r>
              <a:rPr lang="en" sz="9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to gain a 360 view of your organization</a:t>
            </a:r>
            <a:endParaRPr sz="1100"/>
          </a:p>
        </p:txBody>
      </p:sp>
      <p:pic>
        <p:nvPicPr>
          <p:cNvPr id="1630" name="Google Shape;1630;p2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46604" y="2697927"/>
            <a:ext cx="305157" cy="305157"/>
          </a:xfrm>
          <a:prstGeom prst="rect">
            <a:avLst/>
          </a:prstGeom>
          <a:noFill/>
          <a:ln>
            <a:noFill/>
          </a:ln>
        </p:spPr>
      </p:pic>
      <p:sp>
        <p:nvSpPr>
          <p:cNvPr id="1631" name="Google Shape;1631;p212"/>
          <p:cNvSpPr/>
          <p:nvPr/>
        </p:nvSpPr>
        <p:spPr>
          <a:xfrm>
            <a:off x="3558817" y="2697919"/>
            <a:ext cx="742200" cy="742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60F2"/>
              </a:buClr>
              <a:buSzPts val="1400"/>
              <a:buFont typeface="Salesforce Sans"/>
              <a:buNone/>
            </a:pPr>
            <a:endParaRPr sz="1400">
              <a:solidFill>
                <a:srgbClr val="0B5CAB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1632" name="Google Shape;1632;p212"/>
          <p:cNvPicPr preferRelativeResize="0"/>
          <p:nvPr/>
        </p:nvPicPr>
        <p:blipFill>
          <a:blip r:embed="rId8">
            <a:alphaModFix amt="80000"/>
          </a:blip>
          <a:stretch>
            <a:fillRect/>
          </a:stretch>
        </p:blipFill>
        <p:spPr>
          <a:xfrm>
            <a:off x="375011" y="3566966"/>
            <a:ext cx="284554" cy="284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33" name="Google Shape;1633;p212"/>
          <p:cNvSpPr/>
          <p:nvPr/>
        </p:nvSpPr>
        <p:spPr>
          <a:xfrm>
            <a:off x="1995013" y="2824928"/>
            <a:ext cx="742200" cy="742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60F2"/>
              </a:buClr>
              <a:buSzPts val="1400"/>
              <a:buFont typeface="Salesforce Sans"/>
              <a:buNone/>
            </a:pPr>
            <a:endParaRPr sz="1400">
              <a:solidFill>
                <a:srgbClr val="0B5CAB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634" name="Google Shape;1634;p212"/>
          <p:cNvSpPr txBox="1"/>
          <p:nvPr/>
        </p:nvSpPr>
        <p:spPr>
          <a:xfrm>
            <a:off x="1789869" y="3566978"/>
            <a:ext cx="11526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7175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CA0"/>
              </a:buClr>
              <a:buSzPts val="1200"/>
              <a:buFont typeface="Salesforce Sans"/>
              <a:buNone/>
            </a:pPr>
            <a:r>
              <a:rPr lang="en" sz="1200" b="1">
                <a:solidFill>
                  <a:srgbClr val="205CA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Host a </a:t>
            </a:r>
            <a:br>
              <a:rPr lang="en" sz="1200" b="1">
                <a:solidFill>
                  <a:srgbClr val="205CA0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r>
              <a:rPr lang="en" sz="1200" b="1">
                <a:solidFill>
                  <a:srgbClr val="205CA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Kick-off Call</a:t>
            </a:r>
            <a:endParaRPr sz="900" b="1">
              <a:solidFill>
                <a:srgbClr val="0B5CAB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9575C"/>
              </a:buClr>
              <a:buSzPts val="900"/>
              <a:buFont typeface="Salesforce Sans"/>
              <a:buNone/>
            </a:pPr>
            <a:r>
              <a:rPr lang="en" sz="9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Gather participants to discuss the Assessment and outline expectations</a:t>
            </a:r>
            <a:endParaRPr sz="1100"/>
          </a:p>
        </p:txBody>
      </p:sp>
      <p:sp>
        <p:nvSpPr>
          <p:cNvPr id="1635" name="Google Shape;1635;p212"/>
          <p:cNvSpPr/>
          <p:nvPr/>
        </p:nvSpPr>
        <p:spPr>
          <a:xfrm>
            <a:off x="4915062" y="3223383"/>
            <a:ext cx="742200" cy="742200"/>
          </a:xfrm>
          <a:prstGeom prst="ellipse">
            <a:avLst/>
          </a:prstGeom>
          <a:solidFill>
            <a:srgbClr val="FBAF3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60F2"/>
              </a:buClr>
              <a:buSzPts val="1400"/>
              <a:buFont typeface="Salesforce Sans"/>
              <a:buNone/>
            </a:pPr>
            <a:endParaRPr sz="1400">
              <a:solidFill>
                <a:srgbClr val="0B5CAB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636" name="Google Shape;1636;p212"/>
          <p:cNvSpPr txBox="1"/>
          <p:nvPr/>
        </p:nvSpPr>
        <p:spPr>
          <a:xfrm>
            <a:off x="3353673" y="1428025"/>
            <a:ext cx="11526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3717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CA0"/>
              </a:buClr>
              <a:buSzPts val="1200"/>
              <a:buFont typeface="Salesforce Sans"/>
              <a:buNone/>
            </a:pPr>
            <a:r>
              <a:rPr lang="en" sz="1200" b="1">
                <a:solidFill>
                  <a:srgbClr val="205CA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Complete Assessment</a:t>
            </a:r>
            <a:endParaRPr sz="900" b="1">
              <a:solidFill>
                <a:srgbClr val="0B5CAB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9575C"/>
              </a:buClr>
              <a:buSzPts val="900"/>
              <a:buFont typeface="Salesforce Sans"/>
              <a:buNone/>
            </a:pPr>
            <a:r>
              <a:rPr lang="en" sz="9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Set a due date; </a:t>
            </a:r>
            <a:br>
              <a:rPr lang="en" sz="9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r>
              <a:rPr lang="en" sz="9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each assessment </a:t>
            </a:r>
            <a:br>
              <a:rPr lang="en" sz="9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</a:br>
            <a:r>
              <a:rPr lang="en" sz="9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will take no more than 20 minutes to complete</a:t>
            </a:r>
            <a:endParaRPr sz="1100"/>
          </a:p>
        </p:txBody>
      </p:sp>
      <p:sp>
        <p:nvSpPr>
          <p:cNvPr id="1637" name="Google Shape;1637;p212"/>
          <p:cNvSpPr/>
          <p:nvPr/>
        </p:nvSpPr>
        <p:spPr>
          <a:xfrm>
            <a:off x="465054" y="3133299"/>
            <a:ext cx="742200" cy="742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60F2"/>
              </a:buClr>
              <a:buSzPts val="1400"/>
              <a:buFont typeface="Salesforce Sans"/>
              <a:buNone/>
            </a:pPr>
            <a:endParaRPr sz="1400">
              <a:solidFill>
                <a:srgbClr val="0B5CAB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638" name="Google Shape;1638;p212"/>
          <p:cNvSpPr txBox="1"/>
          <p:nvPr/>
        </p:nvSpPr>
        <p:spPr>
          <a:xfrm>
            <a:off x="4709914" y="3965428"/>
            <a:ext cx="11526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7175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CA0"/>
              </a:buClr>
              <a:buSzPts val="1200"/>
              <a:buFont typeface="Salesforce Sans"/>
              <a:buNone/>
            </a:pPr>
            <a:r>
              <a:rPr lang="en" sz="1200" b="1">
                <a:solidFill>
                  <a:srgbClr val="205CA0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Debrief</a:t>
            </a:r>
            <a:endParaRPr sz="900" b="1">
              <a:solidFill>
                <a:srgbClr val="0B5CAB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9575C"/>
              </a:buClr>
              <a:buSzPts val="900"/>
              <a:buFont typeface="Salesforce Sans"/>
              <a:buNone/>
            </a:pPr>
            <a:r>
              <a:rPr lang="en" sz="900">
                <a:solidFill>
                  <a:srgbClr val="59575C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Host a meeting with all stakeholders to discuss results, recommendations, and next steps</a:t>
            </a:r>
            <a:endParaRPr sz="1100"/>
          </a:p>
        </p:txBody>
      </p:sp>
      <p:pic>
        <p:nvPicPr>
          <p:cNvPr id="1639" name="Google Shape;1639;p2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9213" y="3257435"/>
            <a:ext cx="493777" cy="493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0" name="Google Shape;1640;p2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82981" y="2822060"/>
            <a:ext cx="493777" cy="493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1" name="Google Shape;1641;p2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39222" y="3347523"/>
            <a:ext cx="493777" cy="493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2" name="Google Shape;1642;p21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119180" y="2949053"/>
            <a:ext cx="493777" cy="493777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12"/>
          <p:cNvSpPr txBox="1">
            <a:spLocks noGrp="1"/>
          </p:cNvSpPr>
          <p:nvPr>
            <p:ph type="title"/>
          </p:nvPr>
        </p:nvSpPr>
        <p:spPr>
          <a:xfrm>
            <a:off x="428718" y="438581"/>
            <a:ext cx="5794500" cy="74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Steps: Complete the </a:t>
            </a:r>
            <a:br>
              <a:rPr lang="en"/>
            </a:br>
            <a:r>
              <a:rPr lang="en"/>
              <a:t>Tableau Blueprint Assessment</a:t>
            </a:r>
            <a:endParaRPr u="sng"/>
          </a:p>
        </p:txBody>
      </p:sp>
      <p:pic>
        <p:nvPicPr>
          <p:cNvPr id="1644" name="Google Shape;1644;p212"/>
          <p:cNvPicPr preferRelativeResize="0"/>
          <p:nvPr/>
        </p:nvPicPr>
        <p:blipFill>
          <a:blip r:embed="rId8">
            <a:alphaModFix amt="80000"/>
          </a:blip>
          <a:stretch>
            <a:fillRect/>
          </a:stretch>
        </p:blipFill>
        <p:spPr>
          <a:xfrm>
            <a:off x="6348906" y="1139139"/>
            <a:ext cx="189829" cy="189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2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54" name="Google Shape;1654;p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6098" y="2283103"/>
            <a:ext cx="2770987" cy="577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193"/>
          <p:cNvSpPr txBox="1">
            <a:spLocks noGrp="1"/>
          </p:cNvSpPr>
          <p:nvPr>
            <p:ph type="title"/>
          </p:nvPr>
        </p:nvSpPr>
        <p:spPr>
          <a:xfrm>
            <a:off x="428737" y="47625"/>
            <a:ext cx="6197100" cy="742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1315" name="Google Shape;1315;p193"/>
          <p:cNvSpPr txBox="1"/>
          <p:nvPr/>
        </p:nvSpPr>
        <p:spPr>
          <a:xfrm>
            <a:off x="439809" y="1287462"/>
            <a:ext cx="620700" cy="5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1450" rIns="51450" bIns="5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01</a:t>
            </a:r>
            <a:endParaRPr sz="34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cxnSp>
        <p:nvCxnSpPr>
          <p:cNvPr id="1316" name="Google Shape;1316;p193"/>
          <p:cNvCxnSpPr/>
          <p:nvPr/>
        </p:nvCxnSpPr>
        <p:spPr>
          <a:xfrm>
            <a:off x="452040" y="1877809"/>
            <a:ext cx="57888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317" name="Google Shape;1317;p193"/>
          <p:cNvCxnSpPr/>
          <p:nvPr/>
        </p:nvCxnSpPr>
        <p:spPr>
          <a:xfrm>
            <a:off x="433491" y="2529354"/>
            <a:ext cx="57888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318" name="Google Shape;1318;p193"/>
          <p:cNvCxnSpPr/>
          <p:nvPr/>
        </p:nvCxnSpPr>
        <p:spPr>
          <a:xfrm>
            <a:off x="433491" y="3179098"/>
            <a:ext cx="57888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319" name="Google Shape;1319;p193"/>
          <p:cNvSpPr txBox="1">
            <a:spLocks noGrp="1"/>
          </p:cNvSpPr>
          <p:nvPr>
            <p:ph type="body" idx="1"/>
          </p:nvPr>
        </p:nvSpPr>
        <p:spPr>
          <a:xfrm>
            <a:off x="1263929" y="1216238"/>
            <a:ext cx="6161100" cy="316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1" dirty="0"/>
              <a:t>Technology + Culture</a:t>
            </a:r>
            <a:endParaRPr b="1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00" dirty="0"/>
              <a:t>What’s different about data-driven organizations?</a:t>
            </a:r>
            <a:endParaRPr sz="1400" dirty="0"/>
          </a:p>
          <a:p>
            <a:pPr marL="0" lvl="0" indent="0" algn="l" rtl="0">
              <a:spcBef>
                <a:spcPts val="1300"/>
              </a:spcBef>
              <a:spcAft>
                <a:spcPts val="0"/>
              </a:spcAft>
              <a:buNone/>
            </a:pPr>
            <a:r>
              <a:rPr lang="en" b="1" dirty="0"/>
              <a:t>Tableau Blueprint</a:t>
            </a:r>
            <a:endParaRPr b="1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00" dirty="0"/>
              <a:t>How will you drive change, quickly and completely?</a:t>
            </a:r>
            <a:endParaRPr sz="1400" dirty="0"/>
          </a:p>
          <a:p>
            <a:pPr marL="0" lvl="0" indent="0" algn="l" rtl="0">
              <a:spcBef>
                <a:spcPts val="1300"/>
              </a:spcBef>
              <a:spcAft>
                <a:spcPts val="0"/>
              </a:spcAft>
              <a:buNone/>
            </a:pPr>
            <a:r>
              <a:rPr lang="en" b="1" dirty="0"/>
              <a:t>Tableau Blueprint Assessment</a:t>
            </a:r>
            <a:endParaRPr b="1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00" dirty="0"/>
              <a:t>Where do you start? How do you measure your progress?</a:t>
            </a:r>
            <a:endParaRPr sz="1400" dirty="0"/>
          </a:p>
          <a:p>
            <a:pPr marL="0" lvl="0" indent="0" algn="l" rtl="0">
              <a:spcBef>
                <a:spcPts val="1300"/>
              </a:spcBef>
              <a:spcAft>
                <a:spcPts val="0"/>
              </a:spcAft>
              <a:buNone/>
            </a:pPr>
            <a:r>
              <a:rPr lang="en" b="1" dirty="0"/>
              <a:t>Get Started</a:t>
            </a:r>
            <a:endParaRPr b="1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00" dirty="0"/>
              <a:t>Where do we go from here?</a:t>
            </a:r>
            <a:endParaRPr sz="1400" dirty="0"/>
          </a:p>
          <a:p>
            <a:pPr marL="0" lvl="0" indent="0" algn="l" rtl="0">
              <a:spcBef>
                <a:spcPts val="800"/>
              </a:spcBef>
              <a:spcAft>
                <a:spcPts val="200"/>
              </a:spcAft>
              <a:buNone/>
            </a:pPr>
            <a:endParaRPr dirty="0"/>
          </a:p>
        </p:txBody>
      </p:sp>
      <p:sp>
        <p:nvSpPr>
          <p:cNvPr id="1320" name="Google Shape;1320;p193"/>
          <p:cNvSpPr txBox="1"/>
          <p:nvPr/>
        </p:nvSpPr>
        <p:spPr>
          <a:xfrm>
            <a:off x="439809" y="1916810"/>
            <a:ext cx="620700" cy="5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1450" rIns="51450" bIns="5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02</a:t>
            </a:r>
            <a:endParaRPr sz="34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21" name="Google Shape;1321;p193"/>
          <p:cNvSpPr txBox="1"/>
          <p:nvPr/>
        </p:nvSpPr>
        <p:spPr>
          <a:xfrm>
            <a:off x="439809" y="2571828"/>
            <a:ext cx="620700" cy="5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1450" rIns="51450" bIns="5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03</a:t>
            </a:r>
            <a:endParaRPr sz="34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22" name="Google Shape;1322;p193"/>
          <p:cNvSpPr txBox="1"/>
          <p:nvPr/>
        </p:nvSpPr>
        <p:spPr>
          <a:xfrm>
            <a:off x="439809" y="3229356"/>
            <a:ext cx="620700" cy="5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1450" rIns="51450" bIns="514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04</a:t>
            </a:r>
            <a:endParaRPr sz="3400">
              <a:solidFill>
                <a:schemeClr val="dk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94"/>
          <p:cNvSpPr txBox="1">
            <a:spLocks noGrp="1"/>
          </p:cNvSpPr>
          <p:nvPr>
            <p:ph type="ctrTitle"/>
          </p:nvPr>
        </p:nvSpPr>
        <p:spPr>
          <a:xfrm>
            <a:off x="433951" y="1659544"/>
            <a:ext cx="46017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Technology + Culture</a:t>
            </a:r>
            <a:endParaRPr/>
          </a:p>
        </p:txBody>
      </p:sp>
      <p:sp>
        <p:nvSpPr>
          <p:cNvPr id="1328" name="Google Shape;1328;p194"/>
          <p:cNvSpPr txBox="1">
            <a:spLocks noGrp="1"/>
          </p:cNvSpPr>
          <p:nvPr>
            <p:ph type="body" idx="1"/>
          </p:nvPr>
        </p:nvSpPr>
        <p:spPr>
          <a:xfrm>
            <a:off x="433944" y="2534143"/>
            <a:ext cx="41382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What’s different about data-driven organizations?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195"/>
          <p:cNvSpPr txBox="1">
            <a:spLocks noGrp="1"/>
          </p:cNvSpPr>
          <p:nvPr>
            <p:ph type="title"/>
          </p:nvPr>
        </p:nvSpPr>
        <p:spPr>
          <a:xfrm>
            <a:off x="4660420" y="267488"/>
            <a:ext cx="4132200" cy="1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Data-driven </a:t>
            </a:r>
            <a:br>
              <a:rPr lang="en"/>
            </a:br>
            <a:r>
              <a:rPr lang="en"/>
              <a:t>organization perform better</a:t>
            </a:r>
            <a:endParaRPr/>
          </a:p>
        </p:txBody>
      </p:sp>
      <p:sp>
        <p:nvSpPr>
          <p:cNvPr id="1334" name="Google Shape;1334;p195"/>
          <p:cNvSpPr txBox="1">
            <a:spLocks noGrp="1"/>
          </p:cNvSpPr>
          <p:nvPr>
            <p:ph type="ftr" idx="11"/>
          </p:nvPr>
        </p:nvSpPr>
        <p:spPr>
          <a:xfrm>
            <a:off x="428740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IDC InfoBrief, Why You Should Care About Data Culture</a:t>
            </a:r>
            <a:endParaRPr/>
          </a:p>
        </p:txBody>
      </p:sp>
      <p:grpSp>
        <p:nvGrpSpPr>
          <p:cNvPr id="1335" name="Google Shape;1335;p195"/>
          <p:cNvGrpSpPr/>
          <p:nvPr/>
        </p:nvGrpSpPr>
        <p:grpSpPr>
          <a:xfrm>
            <a:off x="802808" y="1078827"/>
            <a:ext cx="2743889" cy="2743200"/>
            <a:chOff x="1146325" y="1248926"/>
            <a:chExt cx="3657544" cy="3657600"/>
          </a:xfrm>
        </p:grpSpPr>
        <p:pic>
          <p:nvPicPr>
            <p:cNvPr id="1336" name="Google Shape;1336;p19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46325" y="1248926"/>
              <a:ext cx="3657544" cy="365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7" name="Google Shape;1337;p195"/>
            <p:cNvSpPr txBox="1"/>
            <p:nvPr/>
          </p:nvSpPr>
          <p:spPr>
            <a:xfrm>
              <a:off x="1653900" y="1585943"/>
              <a:ext cx="2642400" cy="243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800" b="1">
                  <a:solidFill>
                    <a:schemeClr val="lt1"/>
                  </a:solidFill>
                  <a:latin typeface="Salesforce Sans"/>
                  <a:ea typeface="Salesforce Sans"/>
                  <a:cs typeface="Salesforce Sans"/>
                  <a:sym typeface="Salesforce Sans"/>
                </a:rPr>
                <a:t>99</a:t>
              </a:r>
              <a:r>
                <a:rPr lang="en" sz="1700" b="1">
                  <a:solidFill>
                    <a:schemeClr val="lt1"/>
                  </a:solidFill>
                  <a:latin typeface="Salesforce Sans"/>
                  <a:ea typeface="Salesforce Sans"/>
                  <a:cs typeface="Salesforce Sans"/>
                  <a:sym typeface="Salesforce Sans"/>
                </a:rPr>
                <a:t>%</a:t>
              </a:r>
              <a:endParaRPr sz="17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endParaRPr>
            </a:p>
            <a:p>
              <a:pPr marL="0" lvl="0" indent="0" algn="ctr" rtl="0">
                <a:spcBef>
                  <a:spcPts val="40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Salesforce Sans"/>
                  <a:ea typeface="Salesforce Sans"/>
                  <a:cs typeface="Salesforce Sans"/>
                  <a:sym typeface="Salesforce Sans"/>
                </a:rPr>
                <a:t>of Fortune 1000</a:t>
              </a:r>
              <a:br>
                <a:rPr lang="en" sz="1500">
                  <a:solidFill>
                    <a:schemeClr val="lt1"/>
                  </a:solidFill>
                  <a:latin typeface="Salesforce Sans"/>
                  <a:ea typeface="Salesforce Sans"/>
                  <a:cs typeface="Salesforce Sans"/>
                  <a:sym typeface="Salesforce Sans"/>
                </a:rPr>
              </a:br>
              <a:r>
                <a:rPr lang="en" sz="1500">
                  <a:solidFill>
                    <a:schemeClr val="lt1"/>
                  </a:solidFill>
                  <a:latin typeface="Salesforce Sans"/>
                  <a:ea typeface="Salesforce Sans"/>
                  <a:cs typeface="Salesforce Sans"/>
                  <a:sym typeface="Salesforce Sans"/>
                </a:rPr>
                <a:t>companies will invest </a:t>
              </a:r>
              <a:br>
                <a:rPr lang="en" sz="1500">
                  <a:solidFill>
                    <a:schemeClr val="lt1"/>
                  </a:solidFill>
                  <a:latin typeface="Salesforce Sans"/>
                  <a:ea typeface="Salesforce Sans"/>
                  <a:cs typeface="Salesforce Sans"/>
                  <a:sym typeface="Salesforce Sans"/>
                </a:rPr>
              </a:br>
              <a:r>
                <a:rPr lang="en" sz="1500">
                  <a:solidFill>
                    <a:schemeClr val="lt1"/>
                  </a:solidFill>
                  <a:latin typeface="Salesforce Sans"/>
                  <a:ea typeface="Salesforce Sans"/>
                  <a:cs typeface="Salesforce Sans"/>
                  <a:sym typeface="Salesforce Sans"/>
                </a:rPr>
                <a:t>in data and AI in the </a:t>
              </a:r>
              <a:br>
                <a:rPr lang="en" sz="1500">
                  <a:solidFill>
                    <a:schemeClr val="lt1"/>
                  </a:solidFill>
                  <a:latin typeface="Salesforce Sans"/>
                  <a:ea typeface="Salesforce Sans"/>
                  <a:cs typeface="Salesforce Sans"/>
                  <a:sym typeface="Salesforce Sans"/>
                </a:rPr>
              </a:br>
              <a:r>
                <a:rPr lang="en" sz="1500">
                  <a:solidFill>
                    <a:schemeClr val="lt1"/>
                  </a:solidFill>
                  <a:latin typeface="Salesforce Sans"/>
                  <a:ea typeface="Salesforce Sans"/>
                  <a:cs typeface="Salesforce Sans"/>
                  <a:sym typeface="Salesforce Sans"/>
                </a:rPr>
                <a:t>next 5 years</a:t>
              </a:r>
              <a:endParaRPr sz="15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endParaRPr>
            </a:p>
            <a:p>
              <a:pPr marL="0" lvl="0" indent="0" algn="ctr" rtl="0">
                <a:spcBef>
                  <a:spcPts val="110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Salesforce Sans"/>
                  <a:ea typeface="Salesforce Sans"/>
                  <a:cs typeface="Salesforce Sans"/>
                  <a:sym typeface="Salesforce Sans"/>
                </a:rPr>
                <a:t>– New Vantage Partners, 2021</a:t>
              </a:r>
              <a:endParaRPr sz="8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endParaRPr>
            </a:p>
          </p:txBody>
        </p:sp>
      </p:grpSp>
      <p:pic>
        <p:nvPicPr>
          <p:cNvPr id="1338" name="Google Shape;1338;p195"/>
          <p:cNvPicPr preferRelativeResize="0"/>
          <p:nvPr/>
        </p:nvPicPr>
        <p:blipFill>
          <a:blip r:embed="rId4">
            <a:alphaModFix amt="93000"/>
          </a:blip>
          <a:stretch>
            <a:fillRect/>
          </a:stretch>
        </p:blipFill>
        <p:spPr>
          <a:xfrm>
            <a:off x="1258734" y="3243964"/>
            <a:ext cx="1173678" cy="1173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195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>
            <a:off x="3575694" y="1742333"/>
            <a:ext cx="238331" cy="238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195"/>
          <p:cNvPicPr preferRelativeResize="0"/>
          <p:nvPr/>
        </p:nvPicPr>
        <p:blipFill>
          <a:blip r:embed="rId6">
            <a:alphaModFix amt="90000"/>
          </a:blip>
          <a:stretch>
            <a:fillRect/>
          </a:stretch>
        </p:blipFill>
        <p:spPr>
          <a:xfrm>
            <a:off x="822945" y="3243964"/>
            <a:ext cx="662062" cy="662062"/>
          </a:xfrm>
          <a:prstGeom prst="rect">
            <a:avLst/>
          </a:prstGeom>
          <a:noFill/>
          <a:ln>
            <a:noFill/>
          </a:ln>
        </p:spPr>
      </p:pic>
      <p:sp>
        <p:nvSpPr>
          <p:cNvPr id="1341" name="Google Shape;1341;p195"/>
          <p:cNvSpPr/>
          <p:nvPr/>
        </p:nvSpPr>
        <p:spPr>
          <a:xfrm rot="-5400000">
            <a:off x="6313298" y="332531"/>
            <a:ext cx="865500" cy="41028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  <a:effectLst>
            <a:outerShdw blurRad="100013" dist="28575" dir="5400000" algn="bl" rotWithShape="0">
              <a:srgbClr val="000000">
                <a:alpha val="2471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05CA0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42" name="Google Shape;1342;p195"/>
          <p:cNvSpPr/>
          <p:nvPr/>
        </p:nvSpPr>
        <p:spPr>
          <a:xfrm rot="10800000">
            <a:off x="4694446" y="1950581"/>
            <a:ext cx="92100" cy="866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05CA0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43" name="Google Shape;1343;p195"/>
          <p:cNvSpPr txBox="1"/>
          <p:nvPr/>
        </p:nvSpPr>
        <p:spPr>
          <a:xfrm>
            <a:off x="4861116" y="2004244"/>
            <a:ext cx="1731600" cy="5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>
                <a:solidFill>
                  <a:srgbClr val="032E6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23</a:t>
            </a:r>
            <a:r>
              <a:rPr lang="en" sz="1700" b="1">
                <a:solidFill>
                  <a:srgbClr val="032E6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x</a:t>
            </a:r>
            <a:endParaRPr sz="1700">
              <a:solidFill>
                <a:srgbClr val="032E6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44" name="Google Shape;1344;p195"/>
          <p:cNvSpPr txBox="1"/>
          <p:nvPr/>
        </p:nvSpPr>
        <p:spPr>
          <a:xfrm>
            <a:off x="4861191" y="2429888"/>
            <a:ext cx="3646800" cy="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32E6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more likely to add customers</a:t>
            </a:r>
            <a:endParaRPr sz="1100">
              <a:solidFill>
                <a:srgbClr val="032E6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45" name="Google Shape;1345;p195"/>
          <p:cNvSpPr/>
          <p:nvPr/>
        </p:nvSpPr>
        <p:spPr>
          <a:xfrm rot="-5400000">
            <a:off x="6313298" y="1361231"/>
            <a:ext cx="865500" cy="41028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  <a:effectLst>
            <a:outerShdw blurRad="100013" dist="28575" dir="5400000" algn="bl" rotWithShape="0">
              <a:srgbClr val="000000">
                <a:alpha val="2471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05CA0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46" name="Google Shape;1346;p195"/>
          <p:cNvSpPr/>
          <p:nvPr/>
        </p:nvSpPr>
        <p:spPr>
          <a:xfrm rot="10800000">
            <a:off x="4694446" y="2979281"/>
            <a:ext cx="92100" cy="866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05CA0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47" name="Google Shape;1347;p195"/>
          <p:cNvSpPr txBox="1"/>
          <p:nvPr/>
        </p:nvSpPr>
        <p:spPr>
          <a:xfrm>
            <a:off x="4861116" y="3032944"/>
            <a:ext cx="1731600" cy="5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>
                <a:solidFill>
                  <a:srgbClr val="032E6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1.5</a:t>
            </a:r>
            <a:r>
              <a:rPr lang="en" sz="1700" b="1">
                <a:solidFill>
                  <a:srgbClr val="032E6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x</a:t>
            </a:r>
            <a:endParaRPr sz="1700">
              <a:solidFill>
                <a:srgbClr val="032E6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48" name="Google Shape;1348;p195"/>
          <p:cNvSpPr txBox="1"/>
          <p:nvPr/>
        </p:nvSpPr>
        <p:spPr>
          <a:xfrm>
            <a:off x="4861116" y="3458644"/>
            <a:ext cx="3931200" cy="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32E6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more likely to grow revenue by &gt; 10%</a:t>
            </a:r>
            <a:endParaRPr sz="1100">
              <a:solidFill>
                <a:srgbClr val="032E6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49" name="Google Shape;1349;p195"/>
          <p:cNvSpPr/>
          <p:nvPr/>
        </p:nvSpPr>
        <p:spPr>
          <a:xfrm rot="-5400000">
            <a:off x="6313373" y="2390381"/>
            <a:ext cx="865500" cy="41028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  <a:effectLst>
            <a:outerShdw blurRad="100013" dist="28575" dir="5400000" algn="bl" rotWithShape="0">
              <a:srgbClr val="000000">
                <a:alpha val="2471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05CA0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50" name="Google Shape;1350;p195"/>
          <p:cNvSpPr/>
          <p:nvPr/>
        </p:nvSpPr>
        <p:spPr>
          <a:xfrm rot="10800000">
            <a:off x="4694522" y="4008431"/>
            <a:ext cx="92100" cy="86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05CA0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51" name="Google Shape;1351;p195"/>
          <p:cNvSpPr txBox="1"/>
          <p:nvPr/>
        </p:nvSpPr>
        <p:spPr>
          <a:xfrm>
            <a:off x="4861191" y="4062094"/>
            <a:ext cx="1731600" cy="5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>
                <a:solidFill>
                  <a:srgbClr val="032E6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9</a:t>
            </a:r>
            <a:r>
              <a:rPr lang="en" sz="1700" b="1">
                <a:solidFill>
                  <a:srgbClr val="032E6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x</a:t>
            </a:r>
            <a:endParaRPr sz="1700">
              <a:solidFill>
                <a:srgbClr val="032E6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52" name="Google Shape;1352;p195"/>
          <p:cNvSpPr txBox="1"/>
          <p:nvPr/>
        </p:nvSpPr>
        <p:spPr>
          <a:xfrm>
            <a:off x="4861191" y="4487794"/>
            <a:ext cx="3931200" cy="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32E6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more likely to retain customers</a:t>
            </a:r>
            <a:endParaRPr sz="1100">
              <a:solidFill>
                <a:srgbClr val="032E6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96"/>
          <p:cNvSpPr txBox="1">
            <a:spLocks noGrp="1"/>
          </p:cNvSpPr>
          <p:nvPr>
            <p:ph type="ctrTitle" idx="4294967295"/>
          </p:nvPr>
        </p:nvSpPr>
        <p:spPr>
          <a:xfrm>
            <a:off x="889394" y="2178012"/>
            <a:ext cx="3491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But organizations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are falling short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358" name="Google Shape;1358;p196"/>
          <p:cNvGrpSpPr/>
          <p:nvPr/>
        </p:nvGrpSpPr>
        <p:grpSpPr>
          <a:xfrm>
            <a:off x="4224149" y="1314122"/>
            <a:ext cx="2743932" cy="2743162"/>
            <a:chOff x="1070100" y="1438446"/>
            <a:chExt cx="3657600" cy="3657549"/>
          </a:xfrm>
        </p:grpSpPr>
        <p:pic>
          <p:nvPicPr>
            <p:cNvPr id="1359" name="Google Shape;1359;p19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70125" y="1438446"/>
              <a:ext cx="3657549" cy="3657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0" name="Google Shape;1360;p196"/>
            <p:cNvSpPr txBox="1"/>
            <p:nvPr/>
          </p:nvSpPr>
          <p:spPr>
            <a:xfrm>
              <a:off x="1070100" y="2343250"/>
              <a:ext cx="3657600" cy="146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800" b="1">
                  <a:solidFill>
                    <a:schemeClr val="lt1"/>
                  </a:solidFill>
                  <a:latin typeface="Salesforce Sans"/>
                  <a:ea typeface="Salesforce Sans"/>
                  <a:cs typeface="Salesforce Sans"/>
                  <a:sym typeface="Salesforce Sans"/>
                </a:rPr>
                <a:t>92</a:t>
              </a:r>
              <a:r>
                <a:rPr lang="en" sz="1700" b="1">
                  <a:solidFill>
                    <a:schemeClr val="lt1"/>
                  </a:solidFill>
                  <a:latin typeface="Salesforce Sans"/>
                  <a:ea typeface="Salesforce Sans"/>
                  <a:cs typeface="Salesforce Sans"/>
                  <a:sym typeface="Salesforce Sans"/>
                </a:rPr>
                <a:t>%</a:t>
              </a:r>
              <a:endParaRPr sz="17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endParaRPr>
            </a:p>
            <a:p>
              <a:pPr marL="0" lvl="0" indent="0" algn="ctr" rtl="0">
                <a:spcBef>
                  <a:spcPts val="400"/>
                </a:spcBef>
                <a:spcAft>
                  <a:spcPts val="110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Salesforce Sans"/>
                  <a:ea typeface="Salesforce Sans"/>
                  <a:cs typeface="Salesforce Sans"/>
                  <a:sym typeface="Salesforce Sans"/>
                </a:rPr>
                <a:t>organizations failing</a:t>
              </a:r>
              <a:br>
                <a:rPr lang="en" sz="1500">
                  <a:solidFill>
                    <a:schemeClr val="lt1"/>
                  </a:solidFill>
                  <a:latin typeface="Salesforce Sans"/>
                  <a:ea typeface="Salesforce Sans"/>
                  <a:cs typeface="Salesforce Sans"/>
                  <a:sym typeface="Salesforce Sans"/>
                </a:rPr>
              </a:br>
              <a:r>
                <a:rPr lang="en" sz="1500">
                  <a:solidFill>
                    <a:schemeClr val="lt1"/>
                  </a:solidFill>
                  <a:latin typeface="Salesforce Sans"/>
                  <a:ea typeface="Salesforce Sans"/>
                  <a:cs typeface="Salesforce Sans"/>
                  <a:sym typeface="Salesforce Sans"/>
                </a:rPr>
                <a:t>to scale analytics</a:t>
              </a:r>
              <a:endParaRPr sz="8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endParaRPr>
            </a:p>
          </p:txBody>
        </p:sp>
      </p:grpSp>
      <p:sp>
        <p:nvSpPr>
          <p:cNvPr id="1361" name="Google Shape;1361;p196"/>
          <p:cNvSpPr txBox="1">
            <a:spLocks noGrp="1"/>
          </p:cNvSpPr>
          <p:nvPr>
            <p:ph type="ftr" idx="4294967295"/>
          </p:nvPr>
        </p:nvSpPr>
        <p:spPr>
          <a:xfrm>
            <a:off x="428740" y="4912148"/>
            <a:ext cx="4132200" cy="1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McKinsey, The Secrets to Scaling Analytics</a:t>
            </a:r>
            <a:endParaRPr/>
          </a:p>
        </p:txBody>
      </p:sp>
      <p:pic>
        <p:nvPicPr>
          <p:cNvPr id="1362" name="Google Shape;1362;p196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6043893" y="3279462"/>
            <a:ext cx="951880" cy="951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196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6610779" y="2988941"/>
            <a:ext cx="568837" cy="568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1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71419" y="4231342"/>
            <a:ext cx="296197" cy="2962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5" name="Google Shape;1365;p196"/>
          <p:cNvGrpSpPr/>
          <p:nvPr/>
        </p:nvGrpSpPr>
        <p:grpSpPr>
          <a:xfrm>
            <a:off x="120199" y="-5568"/>
            <a:ext cx="8672948" cy="1576462"/>
            <a:chOff x="160222" y="-7425"/>
            <a:chExt cx="11560848" cy="2101950"/>
          </a:xfrm>
        </p:grpSpPr>
        <p:pic>
          <p:nvPicPr>
            <p:cNvPr id="1366" name="Google Shape;1366;p196"/>
            <p:cNvPicPr preferRelativeResize="0"/>
            <p:nvPr/>
          </p:nvPicPr>
          <p:blipFill rotWithShape="1">
            <a:blip r:embed="rId7">
              <a:alphaModFix/>
            </a:blip>
            <a:srcRect b="2181"/>
            <a:stretch/>
          </p:blipFill>
          <p:spPr>
            <a:xfrm rot="10800000" flipH="1">
              <a:off x="5395347" y="0"/>
              <a:ext cx="6325724" cy="209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7" name="Google Shape;1367;p196"/>
            <p:cNvPicPr preferRelativeResize="0"/>
            <p:nvPr/>
          </p:nvPicPr>
          <p:blipFill rotWithShape="1">
            <a:blip r:embed="rId7">
              <a:alphaModFix/>
            </a:blip>
            <a:srcRect r="61030" b="11032"/>
            <a:stretch/>
          </p:blipFill>
          <p:spPr>
            <a:xfrm rot="10800000" flipH="1">
              <a:off x="2793675" y="-7425"/>
              <a:ext cx="2465125" cy="1905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8" name="Google Shape;1368;p196"/>
            <p:cNvPicPr preferRelativeResize="0"/>
            <p:nvPr/>
          </p:nvPicPr>
          <p:blipFill rotWithShape="1">
            <a:blip r:embed="rId7">
              <a:alphaModFix amt="90000"/>
            </a:blip>
            <a:srcRect t="48254" r="69689" b="16761"/>
            <a:stretch/>
          </p:blipFill>
          <p:spPr>
            <a:xfrm rot="10800000">
              <a:off x="427526" y="0"/>
              <a:ext cx="1917374" cy="74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9" name="Google Shape;1369;p196"/>
            <p:cNvPicPr preferRelativeResize="0"/>
            <p:nvPr/>
          </p:nvPicPr>
          <p:blipFill rotWithShape="1">
            <a:blip r:embed="rId7">
              <a:alphaModFix amt="90000"/>
            </a:blip>
            <a:srcRect t="48254" r="96198" b="11376"/>
            <a:stretch/>
          </p:blipFill>
          <p:spPr>
            <a:xfrm rot="10800000" flipH="1">
              <a:off x="160222" y="-3716"/>
              <a:ext cx="240500" cy="864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70" name="Google Shape;1370;p196"/>
          <p:cNvSpPr/>
          <p:nvPr/>
        </p:nvSpPr>
        <p:spPr>
          <a:xfrm>
            <a:off x="7447399" y="512119"/>
            <a:ext cx="1428000" cy="168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1" name="Google Shape;1371;p196"/>
          <p:cNvPicPr preferRelativeResize="0"/>
          <p:nvPr/>
        </p:nvPicPr>
        <p:blipFill rotWithShape="1">
          <a:blip r:embed="rId7">
            <a:alphaModFix/>
          </a:blip>
          <a:srcRect l="71815" b="2181"/>
          <a:stretch/>
        </p:blipFill>
        <p:spPr>
          <a:xfrm rot="10800000" flipH="1">
            <a:off x="7455557" y="512119"/>
            <a:ext cx="1337524" cy="1570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197"/>
          <p:cNvSpPr txBox="1">
            <a:spLocks noGrp="1"/>
          </p:cNvSpPr>
          <p:nvPr>
            <p:ph type="title"/>
          </p:nvPr>
        </p:nvSpPr>
        <p:spPr>
          <a:xfrm>
            <a:off x="428737" y="438563"/>
            <a:ext cx="7618500" cy="74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Organizations that don’t scale analytics ask </a:t>
            </a:r>
            <a:br>
              <a:rPr lang="en"/>
            </a:br>
            <a:r>
              <a:rPr lang="en"/>
              <a:t>the wrong questions again and again and again</a:t>
            </a:r>
            <a:endParaRPr u="sng"/>
          </a:p>
        </p:txBody>
      </p:sp>
      <p:sp>
        <p:nvSpPr>
          <p:cNvPr id="1377" name="Google Shape;1377;p197"/>
          <p:cNvSpPr/>
          <p:nvPr/>
        </p:nvSpPr>
        <p:spPr>
          <a:xfrm>
            <a:off x="690086" y="1420519"/>
            <a:ext cx="3095400" cy="5985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304800" dist="114300" dir="3600000" rotWithShape="0">
              <a:srgbClr val="000000">
                <a:alpha val="1647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Who has the right skill set and is available to analyze this metric?</a:t>
            </a:r>
            <a:endParaRPr sz="1400">
              <a:solidFill>
                <a:schemeClr val="lt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78" name="Google Shape;1378;p197"/>
          <p:cNvSpPr/>
          <p:nvPr/>
        </p:nvSpPr>
        <p:spPr>
          <a:xfrm>
            <a:off x="820915" y="2076100"/>
            <a:ext cx="142200" cy="142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304800" dist="114300" dir="3600000" rotWithShape="0">
              <a:srgbClr val="000000">
                <a:alpha val="1647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79" name="Google Shape;1379;p197"/>
          <p:cNvSpPr/>
          <p:nvPr/>
        </p:nvSpPr>
        <p:spPr>
          <a:xfrm>
            <a:off x="998057" y="2240041"/>
            <a:ext cx="87600" cy="876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304800" dist="114300" dir="3600000" rotWithShape="0">
              <a:srgbClr val="000000">
                <a:alpha val="1647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80" name="Google Shape;1380;p197"/>
          <p:cNvSpPr/>
          <p:nvPr/>
        </p:nvSpPr>
        <p:spPr>
          <a:xfrm>
            <a:off x="6318415" y="1408750"/>
            <a:ext cx="1681800" cy="12483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outerShdw blurRad="304800" dist="114300" dir="3600000" rotWithShape="0">
              <a:srgbClr val="000000">
                <a:alpha val="1647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Why are my systems so slow? Will I get the results on time?</a:t>
            </a:r>
            <a:endParaRPr sz="1400">
              <a:solidFill>
                <a:schemeClr val="lt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81" name="Google Shape;1381;p197"/>
          <p:cNvSpPr/>
          <p:nvPr/>
        </p:nvSpPr>
        <p:spPr>
          <a:xfrm>
            <a:off x="3574887" y="2299725"/>
            <a:ext cx="1856100" cy="793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  <a:effectLst>
            <a:outerShdw blurRad="304800" dist="114300" dir="3600000" rotWithShape="0">
              <a:srgbClr val="000000">
                <a:alpha val="1647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Am I unlocking business value through my data?</a:t>
            </a:r>
            <a:endParaRPr sz="1400">
              <a:solidFill>
                <a:schemeClr val="lt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82" name="Google Shape;1382;p197"/>
          <p:cNvSpPr/>
          <p:nvPr/>
        </p:nvSpPr>
        <p:spPr>
          <a:xfrm>
            <a:off x="5510222" y="3360131"/>
            <a:ext cx="3062700" cy="7428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304800" dist="114300" dir="3600000" rotWithShape="0">
              <a:srgbClr val="000000">
                <a:alpha val="1647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Salesforce Sans"/>
                <a:ea typeface="Salesforce Sans"/>
                <a:cs typeface="Salesforce Sans"/>
                <a:sym typeface="Salesforce Sans"/>
              </a:rPr>
              <a:t>Is this data accurate, complete, reliable, and recent?</a:t>
            </a:r>
            <a:endParaRPr sz="1400">
              <a:solidFill>
                <a:schemeClr val="lt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83" name="Google Shape;1383;p197"/>
          <p:cNvSpPr/>
          <p:nvPr/>
        </p:nvSpPr>
        <p:spPr>
          <a:xfrm>
            <a:off x="3662489" y="3168300"/>
            <a:ext cx="142200" cy="1422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304800" dist="114300" dir="3600000" rotWithShape="0">
              <a:srgbClr val="000000">
                <a:alpha val="1647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84" name="Google Shape;1384;p197"/>
          <p:cNvSpPr/>
          <p:nvPr/>
        </p:nvSpPr>
        <p:spPr>
          <a:xfrm>
            <a:off x="3535917" y="3288194"/>
            <a:ext cx="87600" cy="876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304800" dist="114300" dir="3600000" rotWithShape="0">
              <a:srgbClr val="000000">
                <a:alpha val="1647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1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85" name="Google Shape;1385;p197"/>
          <p:cNvSpPr/>
          <p:nvPr/>
        </p:nvSpPr>
        <p:spPr>
          <a:xfrm>
            <a:off x="6149220" y="2453670"/>
            <a:ext cx="142200" cy="142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04800" dist="114300" dir="3600000" rotWithShape="0">
              <a:srgbClr val="000000">
                <a:alpha val="1647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86" name="Google Shape;1386;p197"/>
          <p:cNvSpPr/>
          <p:nvPr/>
        </p:nvSpPr>
        <p:spPr>
          <a:xfrm>
            <a:off x="5994315" y="2587000"/>
            <a:ext cx="87600" cy="876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04800" dist="114300" dir="3600000" rotWithShape="0">
              <a:srgbClr val="000000">
                <a:alpha val="1647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87" name="Google Shape;1387;p197"/>
          <p:cNvSpPr/>
          <p:nvPr/>
        </p:nvSpPr>
        <p:spPr>
          <a:xfrm>
            <a:off x="5304820" y="3828629"/>
            <a:ext cx="142200" cy="1422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304800" dist="114300" dir="3600000" rotWithShape="0">
              <a:srgbClr val="000000">
                <a:alpha val="1647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sp>
        <p:nvSpPr>
          <p:cNvPr id="1388" name="Google Shape;1388;p197"/>
          <p:cNvSpPr/>
          <p:nvPr/>
        </p:nvSpPr>
        <p:spPr>
          <a:xfrm>
            <a:off x="5140085" y="3850363"/>
            <a:ext cx="87600" cy="876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304800" dist="114300" dir="3600000" rotWithShape="0">
              <a:srgbClr val="000000">
                <a:alpha val="1647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Salesforce Sans"/>
              <a:ea typeface="Salesforce Sans"/>
              <a:cs typeface="Salesforce Sans"/>
              <a:sym typeface="Salesforce Sans"/>
            </a:endParaRPr>
          </a:p>
        </p:txBody>
      </p:sp>
      <p:pic>
        <p:nvPicPr>
          <p:cNvPr id="1389" name="Google Shape;1389;p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3097" y="2252954"/>
            <a:ext cx="1681426" cy="2890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4" name="Google Shape;1394;p198"/>
          <p:cNvPicPr preferRelativeResize="0"/>
          <p:nvPr/>
        </p:nvPicPr>
        <p:blipFill rotWithShape="1">
          <a:blip r:embed="rId3">
            <a:alphaModFix/>
          </a:blip>
          <a:srcRect l="39229" t="11457" r="11591" b="13557"/>
          <a:stretch/>
        </p:blipFill>
        <p:spPr>
          <a:xfrm>
            <a:off x="7143485" y="1594954"/>
            <a:ext cx="1144800" cy="1143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95" name="Google Shape;1395;p198"/>
          <p:cNvSpPr/>
          <p:nvPr/>
        </p:nvSpPr>
        <p:spPr>
          <a:xfrm>
            <a:off x="5632618" y="2320048"/>
            <a:ext cx="2606100" cy="1516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96" name="Google Shape;1396;p198"/>
          <p:cNvPicPr preferRelativeResize="0"/>
          <p:nvPr/>
        </p:nvPicPr>
        <p:blipFill rotWithShape="1">
          <a:blip r:embed="rId4">
            <a:alphaModFix/>
          </a:blip>
          <a:srcRect l="61905" t="37032" r="13828" b="38908"/>
          <a:stretch/>
        </p:blipFill>
        <p:spPr>
          <a:xfrm>
            <a:off x="5946893" y="2526673"/>
            <a:ext cx="1977038" cy="1102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7" name="Google Shape;1397;p1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5924" y="2456357"/>
            <a:ext cx="427126" cy="42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Google Shape;1398;p1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39796" y="3374684"/>
            <a:ext cx="688932" cy="688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198"/>
          <p:cNvPicPr preferRelativeResize="0"/>
          <p:nvPr/>
        </p:nvPicPr>
        <p:blipFill rotWithShape="1">
          <a:blip r:embed="rId7">
            <a:alphaModFix/>
          </a:blip>
          <a:srcRect l="14171" r="25240" b="9231"/>
          <a:stretch/>
        </p:blipFill>
        <p:spPr>
          <a:xfrm flipH="1">
            <a:off x="7788370" y="3235520"/>
            <a:ext cx="1172100" cy="1172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00" name="Google Shape;1400;p19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01001" y="1533409"/>
            <a:ext cx="1168676" cy="116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Google Shape;1401;p19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79384" y="2448379"/>
            <a:ext cx="1102663" cy="1102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p198" descr="Google Shape;776;p46"/>
          <p:cNvPicPr preferRelativeResize="0"/>
          <p:nvPr/>
        </p:nvPicPr>
        <p:blipFill rotWithShape="1">
          <a:blip r:embed="rId10">
            <a:alphaModFix amt="67000"/>
          </a:blip>
          <a:srcRect t="74454" b="16121"/>
          <a:stretch/>
        </p:blipFill>
        <p:spPr>
          <a:xfrm>
            <a:off x="2352340" y="3033362"/>
            <a:ext cx="722840" cy="4750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3" name="Google Shape;1403;p198"/>
          <p:cNvGrpSpPr/>
          <p:nvPr/>
        </p:nvGrpSpPr>
        <p:grpSpPr>
          <a:xfrm>
            <a:off x="1261970" y="1979464"/>
            <a:ext cx="2778072" cy="2017989"/>
            <a:chOff x="577853" y="3133652"/>
            <a:chExt cx="4489450" cy="3325625"/>
          </a:xfrm>
        </p:grpSpPr>
        <p:pic>
          <p:nvPicPr>
            <p:cNvPr id="1404" name="Google Shape;1404;p198" descr="Google Shape;776;p46"/>
            <p:cNvPicPr preferRelativeResize="0"/>
            <p:nvPr/>
          </p:nvPicPr>
          <p:blipFill rotWithShape="1">
            <a:blip r:embed="rId10">
              <a:alphaModFix amt="67000"/>
            </a:blip>
            <a:srcRect t="74454" b="16121"/>
            <a:stretch/>
          </p:blipFill>
          <p:spPr>
            <a:xfrm>
              <a:off x="2010434" y="6326918"/>
              <a:ext cx="1508093" cy="1323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5" name="Google Shape;1405;p198" descr="Google Shape;776;p46"/>
            <p:cNvPicPr preferRelativeResize="0"/>
            <p:nvPr/>
          </p:nvPicPr>
          <p:blipFill rotWithShape="1">
            <a:blip r:embed="rId10">
              <a:alphaModFix amt="67000"/>
            </a:blip>
            <a:srcRect t="74454" b="16122"/>
            <a:stretch/>
          </p:blipFill>
          <p:spPr>
            <a:xfrm>
              <a:off x="2175591" y="5602860"/>
              <a:ext cx="1207587" cy="7807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6" name="Google Shape;1406;p198" descr="Google Shape;776;p46"/>
            <p:cNvPicPr preferRelativeResize="0"/>
            <p:nvPr/>
          </p:nvPicPr>
          <p:blipFill rotWithShape="1">
            <a:blip r:embed="rId10">
              <a:alphaModFix amt="33320"/>
            </a:blip>
            <a:srcRect t="74454" b="16122"/>
            <a:stretch/>
          </p:blipFill>
          <p:spPr>
            <a:xfrm>
              <a:off x="884901" y="5911412"/>
              <a:ext cx="3875286" cy="4992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7" name="Google Shape;1407;p198" descr="Google Shape;777;p4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77853" y="3133652"/>
              <a:ext cx="4489450" cy="3286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8" name="Google Shape;1408;p198"/>
            <p:cNvPicPr preferRelativeResize="0"/>
            <p:nvPr/>
          </p:nvPicPr>
          <p:blipFill rotWithShape="1">
            <a:blip r:embed="rId12">
              <a:alphaModFix/>
            </a:blip>
            <a:srcRect r="11426"/>
            <a:stretch/>
          </p:blipFill>
          <p:spPr>
            <a:xfrm>
              <a:off x="643305" y="3192608"/>
              <a:ext cx="4311306" cy="243372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20" y="0"/>
                  </a:moveTo>
                  <a:cubicBezTo>
                    <a:pt x="368" y="0"/>
                    <a:pt x="276" y="0"/>
                    <a:pt x="215" y="45"/>
                  </a:cubicBezTo>
                  <a:cubicBezTo>
                    <a:pt x="127" y="102"/>
                    <a:pt x="58" y="225"/>
                    <a:pt x="26" y="381"/>
                  </a:cubicBezTo>
                  <a:cubicBezTo>
                    <a:pt x="0" y="489"/>
                    <a:pt x="0" y="651"/>
                    <a:pt x="0" y="922"/>
                  </a:cubicBezTo>
                  <a:lnTo>
                    <a:pt x="0" y="20679"/>
                  </a:lnTo>
                  <a:cubicBezTo>
                    <a:pt x="0" y="20949"/>
                    <a:pt x="0" y="21111"/>
                    <a:pt x="26" y="21219"/>
                  </a:cubicBezTo>
                  <a:cubicBezTo>
                    <a:pt x="58" y="21375"/>
                    <a:pt x="127" y="21498"/>
                    <a:pt x="215" y="21555"/>
                  </a:cubicBezTo>
                  <a:cubicBezTo>
                    <a:pt x="276" y="21600"/>
                    <a:pt x="368" y="21600"/>
                    <a:pt x="520" y="21600"/>
                  </a:cubicBezTo>
                  <a:lnTo>
                    <a:pt x="21080" y="21600"/>
                  </a:lnTo>
                  <a:cubicBezTo>
                    <a:pt x="21233" y="21600"/>
                    <a:pt x="21324" y="21600"/>
                    <a:pt x="21385" y="21555"/>
                  </a:cubicBezTo>
                  <a:cubicBezTo>
                    <a:pt x="21473" y="21498"/>
                    <a:pt x="21542" y="21375"/>
                    <a:pt x="21575" y="21219"/>
                  </a:cubicBezTo>
                  <a:cubicBezTo>
                    <a:pt x="21600" y="21111"/>
                    <a:pt x="21600" y="20949"/>
                    <a:pt x="21600" y="20679"/>
                  </a:cubicBezTo>
                  <a:lnTo>
                    <a:pt x="21600" y="922"/>
                  </a:lnTo>
                  <a:cubicBezTo>
                    <a:pt x="21600" y="651"/>
                    <a:pt x="21600" y="489"/>
                    <a:pt x="21575" y="381"/>
                  </a:cubicBezTo>
                  <a:cubicBezTo>
                    <a:pt x="21542" y="225"/>
                    <a:pt x="21473" y="102"/>
                    <a:pt x="21385" y="45"/>
                  </a:cubicBezTo>
                  <a:cubicBezTo>
                    <a:pt x="21324" y="0"/>
                    <a:pt x="21233" y="0"/>
                    <a:pt x="21080" y="0"/>
                  </a:cubicBezTo>
                  <a:lnTo>
                    <a:pt x="520" y="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1409" name="Google Shape;1409;p198"/>
          <p:cNvGrpSpPr/>
          <p:nvPr/>
        </p:nvGrpSpPr>
        <p:grpSpPr>
          <a:xfrm>
            <a:off x="212489" y="2930964"/>
            <a:ext cx="2695923" cy="1297395"/>
            <a:chOff x="8734427" y="5180497"/>
            <a:chExt cx="2588748" cy="1224998"/>
          </a:xfrm>
        </p:grpSpPr>
        <p:grpSp>
          <p:nvGrpSpPr>
            <p:cNvPr id="1410" name="Google Shape;1410;p198"/>
            <p:cNvGrpSpPr/>
            <p:nvPr/>
          </p:nvGrpSpPr>
          <p:grpSpPr>
            <a:xfrm>
              <a:off x="8734427" y="5180497"/>
              <a:ext cx="2588748" cy="1224998"/>
              <a:chOff x="46822" y="3769293"/>
              <a:chExt cx="5999417" cy="2838929"/>
            </a:xfrm>
          </p:grpSpPr>
          <p:pic>
            <p:nvPicPr>
              <p:cNvPr id="1411" name="Google Shape;1411;p198" descr="Google Shape;776;p46"/>
              <p:cNvPicPr preferRelativeResize="0"/>
              <p:nvPr/>
            </p:nvPicPr>
            <p:blipFill rotWithShape="1">
              <a:blip r:embed="rId10">
                <a:alphaModFix/>
              </a:blip>
              <a:srcRect l="3060" t="74454" r="3060" b="16121"/>
              <a:stretch/>
            </p:blipFill>
            <p:spPr>
              <a:xfrm>
                <a:off x="46822" y="6420965"/>
                <a:ext cx="5999417" cy="1872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12" name="Google Shape;1412;p198" descr="Laptop_Front_Flush-Original.png"/>
              <p:cNvPicPr preferRelativeResize="0"/>
              <p:nvPr/>
            </p:nvPicPr>
            <p:blipFill rotWithShape="1">
              <a:blip r:embed="rId13">
                <a:alphaModFix/>
              </a:blip>
              <a:srcRect l="99" r="109"/>
              <a:stretch/>
            </p:blipFill>
            <p:spPr>
              <a:xfrm>
                <a:off x="270038" y="3769293"/>
                <a:ext cx="5568679" cy="27831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13" name="Google Shape;1413;p198"/>
            <p:cNvPicPr preferRelativeResize="0"/>
            <p:nvPr/>
          </p:nvPicPr>
          <p:blipFill rotWithShape="1">
            <a:blip r:embed="rId14">
              <a:alphaModFix/>
            </a:blip>
            <a:srcRect b="9714"/>
            <a:stretch/>
          </p:blipFill>
          <p:spPr>
            <a:xfrm>
              <a:off x="9066566" y="5210791"/>
              <a:ext cx="1962036" cy="110716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476" y="0"/>
                  </a:moveTo>
                  <a:cubicBezTo>
                    <a:pt x="336" y="0"/>
                    <a:pt x="252" y="0"/>
                    <a:pt x="196" y="42"/>
                  </a:cubicBezTo>
                  <a:cubicBezTo>
                    <a:pt x="116" y="94"/>
                    <a:pt x="53" y="205"/>
                    <a:pt x="24" y="348"/>
                  </a:cubicBezTo>
                  <a:cubicBezTo>
                    <a:pt x="0" y="447"/>
                    <a:pt x="0" y="596"/>
                    <a:pt x="0" y="843"/>
                  </a:cubicBezTo>
                  <a:lnTo>
                    <a:pt x="0" y="20756"/>
                  </a:lnTo>
                  <a:cubicBezTo>
                    <a:pt x="0" y="21003"/>
                    <a:pt x="0" y="21153"/>
                    <a:pt x="24" y="21252"/>
                  </a:cubicBezTo>
                  <a:cubicBezTo>
                    <a:pt x="53" y="21395"/>
                    <a:pt x="116" y="21506"/>
                    <a:pt x="196" y="21558"/>
                  </a:cubicBezTo>
                  <a:cubicBezTo>
                    <a:pt x="252" y="21600"/>
                    <a:pt x="336" y="21600"/>
                    <a:pt x="476" y="21600"/>
                  </a:cubicBezTo>
                  <a:lnTo>
                    <a:pt x="21124" y="21600"/>
                  </a:lnTo>
                  <a:cubicBezTo>
                    <a:pt x="21264" y="21600"/>
                    <a:pt x="21347" y="21600"/>
                    <a:pt x="21403" y="21558"/>
                  </a:cubicBezTo>
                  <a:cubicBezTo>
                    <a:pt x="21484" y="21506"/>
                    <a:pt x="21547" y="21395"/>
                    <a:pt x="21577" y="21252"/>
                  </a:cubicBezTo>
                  <a:cubicBezTo>
                    <a:pt x="21600" y="21153"/>
                    <a:pt x="21600" y="21003"/>
                    <a:pt x="21600" y="20756"/>
                  </a:cubicBezTo>
                  <a:lnTo>
                    <a:pt x="21600" y="843"/>
                  </a:lnTo>
                  <a:cubicBezTo>
                    <a:pt x="21600" y="596"/>
                    <a:pt x="21600" y="447"/>
                    <a:pt x="21577" y="348"/>
                  </a:cubicBezTo>
                  <a:cubicBezTo>
                    <a:pt x="21547" y="205"/>
                    <a:pt x="21484" y="94"/>
                    <a:pt x="21403" y="42"/>
                  </a:cubicBezTo>
                  <a:cubicBezTo>
                    <a:pt x="21347" y="0"/>
                    <a:pt x="21264" y="0"/>
                    <a:pt x="21124" y="0"/>
                  </a:cubicBezTo>
                  <a:lnTo>
                    <a:pt x="476" y="0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pic>
        <p:nvPicPr>
          <p:cNvPr id="1414" name="Google Shape;1414;p198"/>
          <p:cNvPicPr preferRelativeResize="0"/>
          <p:nvPr/>
        </p:nvPicPr>
        <p:blipFill>
          <a:blip r:embed="rId15">
            <a:alphaModFix amt="62000"/>
          </a:blip>
          <a:stretch>
            <a:fillRect/>
          </a:stretch>
        </p:blipFill>
        <p:spPr>
          <a:xfrm>
            <a:off x="240733" y="3914224"/>
            <a:ext cx="493778" cy="493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5" name="Google Shape;1415;p198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>
            <a:off x="7975192" y="3000379"/>
            <a:ext cx="346726" cy="34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Google Shape;1416;p19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979388" y="1941358"/>
            <a:ext cx="264448" cy="264468"/>
          </a:xfrm>
          <a:prstGeom prst="rect">
            <a:avLst/>
          </a:prstGeom>
          <a:noFill/>
          <a:ln>
            <a:noFill/>
          </a:ln>
        </p:spPr>
      </p:pic>
      <p:sp>
        <p:nvSpPr>
          <p:cNvPr id="1417" name="Google Shape;1417;p198"/>
          <p:cNvSpPr txBox="1">
            <a:spLocks noGrp="1"/>
          </p:cNvSpPr>
          <p:nvPr>
            <p:ph type="title"/>
          </p:nvPr>
        </p:nvSpPr>
        <p:spPr>
          <a:xfrm>
            <a:off x="428737" y="438567"/>
            <a:ext cx="6685500" cy="74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Successful data-driven organizations need the right </a:t>
            </a:r>
            <a:r>
              <a:rPr lang="en" u="sng"/>
              <a:t>technology</a:t>
            </a:r>
            <a:r>
              <a:rPr lang="en"/>
              <a:t> and the right </a:t>
            </a:r>
            <a:r>
              <a:rPr lang="en" u="sng"/>
              <a:t>culture</a:t>
            </a:r>
            <a:endParaRPr u="sng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99"/>
          <p:cNvSpPr txBox="1">
            <a:spLocks noGrp="1"/>
          </p:cNvSpPr>
          <p:nvPr>
            <p:ph type="ctrTitle"/>
          </p:nvPr>
        </p:nvSpPr>
        <p:spPr>
          <a:xfrm>
            <a:off x="433944" y="1659551"/>
            <a:ext cx="33474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Tableau Blueprint</a:t>
            </a:r>
            <a:endParaRPr/>
          </a:p>
        </p:txBody>
      </p:sp>
      <p:sp>
        <p:nvSpPr>
          <p:cNvPr id="1423" name="Google Shape;1423;p199"/>
          <p:cNvSpPr txBox="1">
            <a:spLocks noGrp="1"/>
          </p:cNvSpPr>
          <p:nvPr>
            <p:ph type="body" idx="1"/>
          </p:nvPr>
        </p:nvSpPr>
        <p:spPr>
          <a:xfrm>
            <a:off x="433944" y="2534143"/>
            <a:ext cx="33474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How will you drive change, quickly and completely?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ableau GS Template - 2021">
  <a:themeElements>
    <a:clrScheme name="Custom 4">
      <a:dk1>
        <a:srgbClr val="26569A"/>
      </a:dk1>
      <a:lt1>
        <a:srgbClr val="FFFFFF"/>
      </a:lt1>
      <a:dk2>
        <a:srgbClr val="0F1E3C"/>
      </a:dk2>
      <a:lt2>
        <a:srgbClr val="F3F3F3"/>
      </a:lt2>
      <a:accent1>
        <a:srgbClr val="63A5B9"/>
      </a:accent1>
      <a:accent2>
        <a:srgbClr val="7F7F7F"/>
      </a:accent2>
      <a:accent3>
        <a:srgbClr val="576EB2"/>
      </a:accent3>
      <a:accent4>
        <a:srgbClr val="63A5B9"/>
      </a:accent4>
      <a:accent5>
        <a:srgbClr val="F58220"/>
      </a:accent5>
      <a:accent6>
        <a:srgbClr val="EAF5FE"/>
      </a:accent6>
      <a:hlink>
        <a:srgbClr val="009FFF"/>
      </a:hlink>
      <a:folHlink>
        <a:srgbClr val="537E7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ableau GS Template - 2021">
  <a:themeElements>
    <a:clrScheme name="Custom 4">
      <a:dk1>
        <a:srgbClr val="26569A"/>
      </a:dk1>
      <a:lt1>
        <a:srgbClr val="FFFFFF"/>
      </a:lt1>
      <a:dk2>
        <a:srgbClr val="0F1E3C"/>
      </a:dk2>
      <a:lt2>
        <a:srgbClr val="F3F3F3"/>
      </a:lt2>
      <a:accent1>
        <a:srgbClr val="63A5B9"/>
      </a:accent1>
      <a:accent2>
        <a:srgbClr val="7F7F7F"/>
      </a:accent2>
      <a:accent3>
        <a:srgbClr val="576EB2"/>
      </a:accent3>
      <a:accent4>
        <a:srgbClr val="63A5B9"/>
      </a:accent4>
      <a:accent5>
        <a:srgbClr val="F58220"/>
      </a:accent5>
      <a:accent6>
        <a:srgbClr val="EAF5FE"/>
      </a:accent6>
      <a:hlink>
        <a:srgbClr val="009FFF"/>
      </a:hlink>
      <a:folHlink>
        <a:srgbClr val="537E7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ableau GS Template - 2021">
  <a:themeElements>
    <a:clrScheme name="Custom 4">
      <a:dk1>
        <a:srgbClr val="26569A"/>
      </a:dk1>
      <a:lt1>
        <a:srgbClr val="FFFFFF"/>
      </a:lt1>
      <a:dk2>
        <a:srgbClr val="0F1E3C"/>
      </a:dk2>
      <a:lt2>
        <a:srgbClr val="F3F3F3"/>
      </a:lt2>
      <a:accent1>
        <a:srgbClr val="63A5B9"/>
      </a:accent1>
      <a:accent2>
        <a:srgbClr val="7F7F7F"/>
      </a:accent2>
      <a:accent3>
        <a:srgbClr val="576EB2"/>
      </a:accent3>
      <a:accent4>
        <a:srgbClr val="63A5B9"/>
      </a:accent4>
      <a:accent5>
        <a:srgbClr val="F58220"/>
      </a:accent5>
      <a:accent6>
        <a:srgbClr val="EAF5FE"/>
      </a:accent6>
      <a:hlink>
        <a:srgbClr val="009FFF"/>
      </a:hlink>
      <a:folHlink>
        <a:srgbClr val="537E7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EE77E528492149AA16CA05D8E3C13D" ma:contentTypeVersion="9" ma:contentTypeDescription="Create a new document." ma:contentTypeScope="" ma:versionID="85af1e215feda7098c1087fbf2f95760">
  <xsd:schema xmlns:xsd="http://www.w3.org/2001/XMLSchema" xmlns:xs="http://www.w3.org/2001/XMLSchema" xmlns:p="http://schemas.microsoft.com/office/2006/metadata/properties" xmlns:ns2="5935c20b-0034-4a47-b74a-e17abb6f16e8" xmlns:ns3="407e4edd-82dc-4f44-bfd9-8902af4bd3e0" targetNamespace="http://schemas.microsoft.com/office/2006/metadata/properties" ma:root="true" ma:fieldsID="c0c1aad36dc892e59738fbed80c02457" ns2:_="" ns3:_="">
    <xsd:import namespace="5935c20b-0034-4a47-b74a-e17abb6f16e8"/>
    <xsd:import namespace="407e4edd-82dc-4f44-bfd9-8902af4bd3e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35c20b-0034-4a47-b74a-e17abb6f16e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7e4edd-82dc-4f44-bfd9-8902af4bd3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61940E-161D-454E-95D8-D6C811BD601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4AE6769-88D2-48B9-A277-771D8D8995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A49F61-E891-4ECF-A1C0-93E5DD3708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35c20b-0034-4a47-b74a-e17abb6f16e8"/>
    <ds:schemaRef ds:uri="407e4edd-82dc-4f44-bfd9-8902af4bd3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1320</Words>
  <Application>Microsoft Office PowerPoint</Application>
  <PresentationFormat>On-screen Show (16:9)</PresentationFormat>
  <Paragraphs>132</Paragraphs>
  <Slides>24</Slides>
  <Notes>24</Notes>
  <HiddenSlides>6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Salesforce Sans</vt:lpstr>
      <vt:lpstr>Salesforce Sans Light</vt:lpstr>
      <vt:lpstr>Tableau GS Template - 2021</vt:lpstr>
      <vt:lpstr>Tableau GS Template - 2021</vt:lpstr>
      <vt:lpstr>Tableau GS Template - 2021</vt:lpstr>
      <vt:lpstr>Tableau Blueprint Introduction Deck (FY22 for Partners)</vt:lpstr>
      <vt:lpstr>Tableau Blueprint</vt:lpstr>
      <vt:lpstr>Agenda</vt:lpstr>
      <vt:lpstr>Technology + Culture</vt:lpstr>
      <vt:lpstr>Data-driven  organization perform better</vt:lpstr>
      <vt:lpstr>But organizations  are falling short</vt:lpstr>
      <vt:lpstr>Organizations that don’t scale analytics ask  the wrong questions again and again and again</vt:lpstr>
      <vt:lpstr>Successful data-driven organizations need the right technology and the right culture</vt:lpstr>
      <vt:lpstr>Tableau Blueprint</vt:lpstr>
      <vt:lpstr>Tableau Blueprint</vt:lpstr>
      <vt:lpstr>Analytics Strategy</vt:lpstr>
      <vt:lpstr>Agility</vt:lpstr>
      <vt:lpstr>Proficiency</vt:lpstr>
      <vt:lpstr>Community</vt:lpstr>
      <vt:lpstr>Governance</vt:lpstr>
      <vt:lpstr>PowerPoint Presentation</vt:lpstr>
      <vt:lpstr>Tableau Blueprint Assessment</vt:lpstr>
      <vt:lpstr>The journey to becoming data-driven is filled with big, interconnected questions</vt:lpstr>
      <vt:lpstr>The Tableau Blueprint Assessment</vt:lpstr>
      <vt:lpstr>Your Results and Recommended Next Steps</vt:lpstr>
      <vt:lpstr>Get Started</vt:lpstr>
      <vt:lpstr>Next Steps: Complete the  Tableau Blueprint Assessment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Tableau Blueprint Introduction Deck (FY22)</dc:title>
  <dc:creator>Melissa Bauco</dc:creator>
  <cp:lastModifiedBy>Hani Abu Rahmeh</cp:lastModifiedBy>
  <cp:revision>2</cp:revision>
  <dcterms:modified xsi:type="dcterms:W3CDTF">2022-04-02T17:24:19Z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0x0101007EEE77E528492149AA16CA05D8E3C13D</vt:lpwstr>
  </property>
</Properties>
</file>